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7" r:id="rId5"/>
    <p:sldMasterId id="21474837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Public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771CE70-5FB1-4D94-A761-A04833AC0242}">
  <a:tblStyle styleId="{9771CE70-5FB1-4D94-A761-A04833AC0242}"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PublicSans-regular.fntdata"/><Relationship Id="rId21" Type="http://schemas.openxmlformats.org/officeDocument/2006/relationships/slide" Target="slides/slide14.xml"/><Relationship Id="rId24" Type="http://schemas.openxmlformats.org/officeDocument/2006/relationships/font" Target="fonts/PublicSans-italic.fntdata"/><Relationship Id="rId23" Type="http://schemas.openxmlformats.org/officeDocument/2006/relationships/font" Target="fonts/PublicSans-bold.fntdata"/><Relationship Id="rId25" Type="http://schemas.openxmlformats.org/officeDocument/2006/relationships/font" Target="fonts/PublicSans-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215be79a1f9_2_19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6" name="Google Shape;1976;g215be79a1f9_2_19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215be79a1f9_2_19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7" name="Google Shape;1987;g215be79a1f9_2_19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215be79a1f9_2_19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8" name="Google Shape;1998;g215be79a1f9_2_19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215be79a1f9_2_19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9" name="Google Shape;2009;g215be79a1f9_2_19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215be79a1f9_2_19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5" name="Google Shape;2015;g215be79a1f9_2_19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215be79a1f9_2_18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0" name="Google Shape;1890;g215be79a1f9_2_18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215be79a1f9_2_18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6" name="Google Shape;1896;g215be79a1f9_2_18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215be79a1f9_2_18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2" name="Google Shape;1902;g215be79a1f9_2_18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215be79a1f9_2_18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3" name="Google Shape;1913;g215be79a1f9_2_18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215be79a1f9_2_18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4" name="Google Shape;1924;g215be79a1f9_2_18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215be79a1f9_2_18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1" name="Google Shape;1941;g215be79a1f9_2_187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215be79a1f9_2_18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8" name="Google Shape;1948;g215be79a1f9_2_188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215be79a1f9_2_18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9" name="Google Shape;1959;g215be79a1f9_2_189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 Id="rId3"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39.png"/><Relationship Id="rId4" Type="http://schemas.openxmlformats.org/officeDocument/2006/relationships/image" Target="../media/image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png"/><Relationship Id="rId4" Type="http://schemas.openxmlformats.org/officeDocument/2006/relationships/image" Target="../media/image28.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png"/><Relationship Id="rId4" Type="http://schemas.openxmlformats.org/officeDocument/2006/relationships/image" Target="../media/image2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png"/><Relationship Id="rId4" Type="http://schemas.openxmlformats.org/officeDocument/2006/relationships/image" Target="../media/image28.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png"/><Relationship Id="rId4" Type="http://schemas.openxmlformats.org/officeDocument/2006/relationships/image" Target="../media/image25.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png"/><Relationship Id="rId4" Type="http://schemas.openxmlformats.org/officeDocument/2006/relationships/image" Target="../media/image38.png"/><Relationship Id="rId5" Type="http://schemas.openxmlformats.org/officeDocument/2006/relationships/image" Target="../media/image3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png"/><Relationship Id="rId4" Type="http://schemas.openxmlformats.org/officeDocument/2006/relationships/image" Target="../media/image2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 Id="rId3" Type="http://schemas.openxmlformats.org/officeDocument/2006/relationships/image" Target="../media/image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image" Target="../media/image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34.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gy6JRaIct7U=">
    <p:spTree>
      <p:nvGrpSpPr>
        <p:cNvPr id="1652" name="Shape 1652"/>
        <p:cNvGrpSpPr/>
        <p:nvPr/>
      </p:nvGrpSpPr>
      <p:grpSpPr>
        <a:xfrm>
          <a:off x="0" y="0"/>
          <a:ext cx="0" cy="0"/>
          <a:chOff x="0" y="0"/>
          <a:chExt cx="0" cy="0"/>
        </a:xfrm>
      </p:grpSpPr>
      <p:sp>
        <p:nvSpPr>
          <p:cNvPr id="1653" name="Google Shape;1653;p10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4" name="Google Shape;1654;p102"/>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55" name="Google Shape;1655;p102"/>
          <p:cNvPicPr preferRelativeResize="0"/>
          <p:nvPr/>
        </p:nvPicPr>
        <p:blipFill rotWithShape="1">
          <a:blip r:embed="rId2">
            <a:alphaModFix/>
          </a:blip>
          <a:srcRect b="0" l="6267" r="24763" t="0"/>
          <a:stretch/>
        </p:blipFill>
        <p:spPr>
          <a:xfrm>
            <a:off x="0" y="1166968"/>
            <a:ext cx="4113765" cy="3976529"/>
          </a:xfrm>
          <a:prstGeom prst="rect">
            <a:avLst/>
          </a:prstGeom>
          <a:noFill/>
          <a:ln>
            <a:noFill/>
          </a:ln>
        </p:spPr>
      </p:pic>
      <p:pic>
        <p:nvPicPr>
          <p:cNvPr descr="Shape&#10;&#10;Description automatically generated with low confidence" id="1656" name="Google Shape;1656;p102"/>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57" name="Google Shape;1657;p102"/>
          <p:cNvGrpSpPr/>
          <p:nvPr/>
        </p:nvGrpSpPr>
        <p:grpSpPr>
          <a:xfrm>
            <a:off x="724005" y="301093"/>
            <a:ext cx="2665754" cy="542340"/>
            <a:chOff x="5567543" y="349969"/>
            <a:chExt cx="2665754" cy="542340"/>
          </a:xfrm>
        </p:grpSpPr>
        <p:sp>
          <p:nvSpPr>
            <p:cNvPr id="1658" name="Google Shape;1658;p102"/>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59" name="Google Shape;1659;p102"/>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60" name="Google Shape;1660;p10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FZaRigIJRI=">
    <p:spTree>
      <p:nvGrpSpPr>
        <p:cNvPr id="1661" name="Shape 1661"/>
        <p:cNvGrpSpPr/>
        <p:nvPr/>
      </p:nvGrpSpPr>
      <p:grpSpPr>
        <a:xfrm>
          <a:off x="0" y="0"/>
          <a:ext cx="0" cy="0"/>
          <a:chOff x="0" y="0"/>
          <a:chExt cx="0" cy="0"/>
        </a:xfrm>
      </p:grpSpPr>
      <p:sp>
        <p:nvSpPr>
          <p:cNvPr id="1662" name="Google Shape;1662;p103"/>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63" name="Google Shape;1663;p103"/>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64" name="Google Shape;1664;p103"/>
          <p:cNvPicPr preferRelativeResize="0"/>
          <p:nvPr/>
        </p:nvPicPr>
        <p:blipFill rotWithShape="1">
          <a:blip r:embed="rId2">
            <a:alphaModFix/>
          </a:blip>
          <a:srcRect b="0" l="6267" r="24763" t="0"/>
          <a:stretch/>
        </p:blipFill>
        <p:spPr>
          <a:xfrm>
            <a:off x="0" y="1166968"/>
            <a:ext cx="4113765" cy="3976529"/>
          </a:xfrm>
          <a:prstGeom prst="rect">
            <a:avLst/>
          </a:prstGeom>
          <a:noFill/>
          <a:ln>
            <a:noFill/>
          </a:ln>
        </p:spPr>
      </p:pic>
      <p:sp>
        <p:nvSpPr>
          <p:cNvPr id="1665" name="Google Shape;1665;p103"/>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66" name="Google Shape;1666;p10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7" name="Google Shape;1667;p103"/>
          <p:cNvGrpSpPr/>
          <p:nvPr/>
        </p:nvGrpSpPr>
        <p:grpSpPr>
          <a:xfrm>
            <a:off x="724005" y="301093"/>
            <a:ext cx="2665754" cy="542340"/>
            <a:chOff x="5567543" y="349969"/>
            <a:chExt cx="2665754" cy="542340"/>
          </a:xfrm>
        </p:grpSpPr>
        <p:sp>
          <p:nvSpPr>
            <p:cNvPr id="1668" name="Google Shape;1668;p103"/>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69" name="Google Shape;1669;p103"/>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70" name="Google Shape;1670;p103"/>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ZVKA/3L4KA=">
    <p:spTree>
      <p:nvGrpSpPr>
        <p:cNvPr id="1671" name="Shape 1671"/>
        <p:cNvGrpSpPr/>
        <p:nvPr/>
      </p:nvGrpSpPr>
      <p:grpSpPr>
        <a:xfrm>
          <a:off x="0" y="0"/>
          <a:ext cx="0" cy="0"/>
          <a:chOff x="0" y="0"/>
          <a:chExt cx="0" cy="0"/>
        </a:xfrm>
      </p:grpSpPr>
      <p:sp>
        <p:nvSpPr>
          <p:cNvPr id="1672" name="Google Shape;1672;p104"/>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73" name="Google Shape;1673;p104"/>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74" name="Google Shape;1674;p104"/>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75" name="Google Shape;1675;p104"/>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76" name="Google Shape;1676;p104"/>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7" name="Google Shape;1677;p104"/>
          <p:cNvSpPr/>
          <p:nvPr>
            <p:ph idx="2" type="pic"/>
          </p:nvPr>
        </p:nvSpPr>
        <p:spPr>
          <a:xfrm>
            <a:off x="-1" y="1166963"/>
            <a:ext cx="4113765" cy="3976533"/>
          </a:xfrm>
          <a:prstGeom prst="rect">
            <a:avLst/>
          </a:prstGeom>
          <a:noFill/>
          <a:ln>
            <a:noFill/>
          </a:ln>
        </p:spPr>
      </p:sp>
      <p:sp>
        <p:nvSpPr>
          <p:cNvPr id="1678" name="Google Shape;1678;p104"/>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8djAwV9ytQ=">
    <p:spTree>
      <p:nvGrpSpPr>
        <p:cNvPr id="1679" name="Shape 1679"/>
        <p:cNvGrpSpPr/>
        <p:nvPr/>
      </p:nvGrpSpPr>
      <p:grpSpPr>
        <a:xfrm>
          <a:off x="0" y="0"/>
          <a:ext cx="0" cy="0"/>
          <a:chOff x="0" y="0"/>
          <a:chExt cx="0" cy="0"/>
        </a:xfrm>
      </p:grpSpPr>
      <p:sp>
        <p:nvSpPr>
          <p:cNvPr id="1680" name="Google Shape;1680;p105"/>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81" name="Google Shape;1681;p105"/>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82" name="Google Shape;1682;p105"/>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83" name="Google Shape;1683;p10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05"/>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85" name="Google Shape;1685;p105"/>
          <p:cNvSpPr/>
          <p:nvPr>
            <p:ph idx="2" type="pic"/>
          </p:nvPr>
        </p:nvSpPr>
        <p:spPr>
          <a:xfrm>
            <a:off x="-1" y="1166963"/>
            <a:ext cx="4113765" cy="3976533"/>
          </a:xfrm>
          <a:prstGeom prst="rect">
            <a:avLst/>
          </a:prstGeom>
          <a:noFill/>
          <a:ln>
            <a:noFill/>
          </a:ln>
        </p:spPr>
      </p:sp>
      <p:cxnSp>
        <p:nvCxnSpPr>
          <p:cNvPr id="1686" name="Google Shape;1686;p105"/>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87" name="Google Shape;1687;p105"/>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sGMsU76Jo4=">
    <p:spTree>
      <p:nvGrpSpPr>
        <p:cNvPr id="1688" name="Shape 1688"/>
        <p:cNvGrpSpPr/>
        <p:nvPr/>
      </p:nvGrpSpPr>
      <p:grpSpPr>
        <a:xfrm>
          <a:off x="0" y="0"/>
          <a:ext cx="0" cy="0"/>
          <a:chOff x="0" y="0"/>
          <a:chExt cx="0" cy="0"/>
        </a:xfrm>
      </p:grpSpPr>
      <p:sp>
        <p:nvSpPr>
          <p:cNvPr id="1689" name="Google Shape;1689;p106"/>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90" name="Google Shape;1690;p10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06"/>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92" name="Google Shape;1692;p106"/>
          <p:cNvSpPr/>
          <p:nvPr>
            <p:ph idx="2" type="pic"/>
          </p:nvPr>
        </p:nvSpPr>
        <p:spPr>
          <a:xfrm>
            <a:off x="-1" y="1166963"/>
            <a:ext cx="4113765" cy="3976533"/>
          </a:xfrm>
          <a:prstGeom prst="rect">
            <a:avLst/>
          </a:prstGeom>
          <a:noFill/>
          <a:ln>
            <a:noFill/>
          </a:ln>
        </p:spPr>
      </p:sp>
      <p:cxnSp>
        <p:nvCxnSpPr>
          <p:cNvPr id="1693" name="Google Shape;1693;p106"/>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94" name="Google Shape;1694;p106"/>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VxHtUz+rYp8=">
    <p:spTree>
      <p:nvGrpSpPr>
        <p:cNvPr id="1695" name="Shape 1695"/>
        <p:cNvGrpSpPr/>
        <p:nvPr/>
      </p:nvGrpSpPr>
      <p:grpSpPr>
        <a:xfrm>
          <a:off x="0" y="0"/>
          <a:ext cx="0" cy="0"/>
          <a:chOff x="0" y="0"/>
          <a:chExt cx="0" cy="0"/>
        </a:xfrm>
      </p:grpSpPr>
      <p:sp>
        <p:nvSpPr>
          <p:cNvPr id="1696" name="Google Shape;1696;p107"/>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97" name="Google Shape;1697;p10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07"/>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99" name="Google Shape;1699;p107"/>
          <p:cNvSpPr/>
          <p:nvPr>
            <p:ph idx="2" type="pic"/>
          </p:nvPr>
        </p:nvSpPr>
        <p:spPr>
          <a:xfrm>
            <a:off x="-1" y="1166963"/>
            <a:ext cx="4113765" cy="3976533"/>
          </a:xfrm>
          <a:prstGeom prst="rect">
            <a:avLst/>
          </a:prstGeom>
          <a:noFill/>
          <a:ln>
            <a:noFill/>
          </a:ln>
        </p:spPr>
      </p:sp>
      <p:cxnSp>
        <p:nvCxnSpPr>
          <p:cNvPr id="1700" name="Google Shape;1700;p107"/>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701" name="Google Shape;1701;p107"/>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CvdSUVfmwJE=">
    <p:spTree>
      <p:nvGrpSpPr>
        <p:cNvPr id="1702" name="Shape 1702"/>
        <p:cNvGrpSpPr/>
        <p:nvPr/>
      </p:nvGrpSpPr>
      <p:grpSpPr>
        <a:xfrm>
          <a:off x="0" y="0"/>
          <a:ext cx="0" cy="0"/>
          <a:chOff x="0" y="0"/>
          <a:chExt cx="0" cy="0"/>
        </a:xfrm>
      </p:grpSpPr>
      <p:pic>
        <p:nvPicPr>
          <p:cNvPr descr="Shape&#10;&#10;Description automatically generated with low confidence" id="1703" name="Google Shape;1703;p1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704" name="Google Shape;1704;p108"/>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705" name="Google Shape;1705;p108"/>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06" name="Google Shape;1706;p108"/>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707" name="Google Shape;1707;p108"/>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4oATYvcwg0=">
    <p:spTree>
      <p:nvGrpSpPr>
        <p:cNvPr id="1708" name="Shape 1708"/>
        <p:cNvGrpSpPr/>
        <p:nvPr/>
      </p:nvGrpSpPr>
      <p:grpSpPr>
        <a:xfrm>
          <a:off x="0" y="0"/>
          <a:ext cx="0" cy="0"/>
          <a:chOff x="0" y="0"/>
          <a:chExt cx="0" cy="0"/>
        </a:xfrm>
      </p:grpSpPr>
      <p:pic>
        <p:nvPicPr>
          <p:cNvPr descr="Shape&#10;&#10;Description automatically generated with low confidence" id="1709" name="Google Shape;1709;p1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710" name="Google Shape;1710;p109"/>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711" name="Google Shape;1711;p109"/>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12" name="Google Shape;1712;p109"/>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713" name="Google Shape;1713;p109"/>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5XusSXH21k=">
    <p:spTree>
      <p:nvGrpSpPr>
        <p:cNvPr id="1714" name="Shape 1714"/>
        <p:cNvGrpSpPr/>
        <p:nvPr/>
      </p:nvGrpSpPr>
      <p:grpSpPr>
        <a:xfrm>
          <a:off x="0" y="0"/>
          <a:ext cx="0" cy="0"/>
          <a:chOff x="0" y="0"/>
          <a:chExt cx="0" cy="0"/>
        </a:xfrm>
      </p:grpSpPr>
      <p:sp>
        <p:nvSpPr>
          <p:cNvPr id="1715" name="Google Shape;1715;p110"/>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716" name="Google Shape;1716;p11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717" name="Google Shape;1717;p110"/>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18" name="Google Shape;1718;p110"/>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19" name="Google Shape;1719;p110"/>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0" name="Google Shape;1720;p110"/>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721" name="Shape 1721"/>
        <p:cNvGrpSpPr/>
        <p:nvPr/>
      </p:nvGrpSpPr>
      <p:grpSpPr>
        <a:xfrm>
          <a:off x="0" y="0"/>
          <a:ext cx="0" cy="0"/>
          <a:chOff x="0" y="0"/>
          <a:chExt cx="0" cy="0"/>
        </a:xfrm>
      </p:grpSpPr>
      <p:pic>
        <p:nvPicPr>
          <p:cNvPr descr="Shape&#10;&#10;Description automatically generated with low confidence" id="1722" name="Google Shape;1722;p111"/>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723" name="Google Shape;1723;p111"/>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724" name="Google Shape;1724;p111"/>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XMx+gLA4oLo=">
    <p:spTree>
      <p:nvGrpSpPr>
        <p:cNvPr id="1725" name="Shape 1725"/>
        <p:cNvGrpSpPr/>
        <p:nvPr/>
      </p:nvGrpSpPr>
      <p:grpSpPr>
        <a:xfrm>
          <a:off x="0" y="0"/>
          <a:ext cx="0" cy="0"/>
          <a:chOff x="0" y="0"/>
          <a:chExt cx="0" cy="0"/>
        </a:xfrm>
      </p:grpSpPr>
      <p:sp>
        <p:nvSpPr>
          <p:cNvPr id="1726" name="Google Shape;1726;p1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727" name="Google Shape;1727;p1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728" name="Google Shape;1728;p112"/>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729" name="Google Shape;1729;p112"/>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730" name="Google Shape;1730;p112"/>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731" name="Google Shape;1731;p112"/>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732" name="Google Shape;1732;p112"/>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733" name="Google Shape;1733;p112"/>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734" name="Google Shape;1734;p112"/>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735" name="Google Shape;1735;p112"/>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wlCzHUmTck=">
    <p:spTree>
      <p:nvGrpSpPr>
        <p:cNvPr id="1736" name="Shape 1736"/>
        <p:cNvGrpSpPr/>
        <p:nvPr/>
      </p:nvGrpSpPr>
      <p:grpSpPr>
        <a:xfrm>
          <a:off x="0" y="0"/>
          <a:ext cx="0" cy="0"/>
          <a:chOff x="0" y="0"/>
          <a:chExt cx="0" cy="0"/>
        </a:xfrm>
      </p:grpSpPr>
      <p:sp>
        <p:nvSpPr>
          <p:cNvPr id="1737" name="Google Shape;1737;p1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38" name="Google Shape;1738;p11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739" name="Google Shape;1739;p113"/>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740" name="Google Shape;1740;p113"/>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HgA7gnrcPM=">
    <p:spTree>
      <p:nvGrpSpPr>
        <p:cNvPr id="1741" name="Shape 1741"/>
        <p:cNvGrpSpPr/>
        <p:nvPr/>
      </p:nvGrpSpPr>
      <p:grpSpPr>
        <a:xfrm>
          <a:off x="0" y="0"/>
          <a:ext cx="0" cy="0"/>
          <a:chOff x="0" y="0"/>
          <a:chExt cx="0" cy="0"/>
        </a:xfrm>
      </p:grpSpPr>
      <p:sp>
        <p:nvSpPr>
          <p:cNvPr id="1742" name="Google Shape;1742;p11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43" name="Google Shape;1743;p11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44" name="Google Shape;1744;p114"/>
          <p:cNvGrpSpPr/>
          <p:nvPr/>
        </p:nvGrpSpPr>
        <p:grpSpPr>
          <a:xfrm>
            <a:off x="3907491" y="3547977"/>
            <a:ext cx="1329018" cy="71718"/>
            <a:chOff x="3907491" y="3547977"/>
            <a:chExt cx="1329018" cy="71718"/>
          </a:xfrm>
        </p:grpSpPr>
        <p:sp>
          <p:nvSpPr>
            <p:cNvPr id="1745" name="Google Shape;1745;p114"/>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46" name="Google Shape;1746;p114"/>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47" name="Google Shape;1747;p114"/>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48" name="Google Shape;1748;p114"/>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49" name="Google Shape;1749;p114"/>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50" name="Google Shape;1750;p114"/>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51" name="Google Shape;1751;p114"/>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52" name="Google Shape;1752;p114"/>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53" name="Google Shape;1753;p114"/>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54" name="Google Shape;1754;p114"/>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55" name="Google Shape;1755;p114"/>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am5bzlngsY=">
    <p:spTree>
      <p:nvGrpSpPr>
        <p:cNvPr id="1756" name="Shape 1756"/>
        <p:cNvGrpSpPr/>
        <p:nvPr/>
      </p:nvGrpSpPr>
      <p:grpSpPr>
        <a:xfrm>
          <a:off x="0" y="0"/>
          <a:ext cx="0" cy="0"/>
          <a:chOff x="0" y="0"/>
          <a:chExt cx="0" cy="0"/>
        </a:xfrm>
      </p:grpSpPr>
      <p:sp>
        <p:nvSpPr>
          <p:cNvPr id="1757" name="Google Shape;1757;p11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58" name="Google Shape;1758;p115"/>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59" name="Google Shape;1759;p115"/>
          <p:cNvGrpSpPr/>
          <p:nvPr/>
        </p:nvGrpSpPr>
        <p:grpSpPr>
          <a:xfrm>
            <a:off x="3907491" y="3547977"/>
            <a:ext cx="1329018" cy="71718"/>
            <a:chOff x="3837640" y="2865532"/>
            <a:chExt cx="1329018" cy="71718"/>
          </a:xfrm>
        </p:grpSpPr>
        <p:sp>
          <p:nvSpPr>
            <p:cNvPr id="1760" name="Google Shape;1760;p115"/>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61" name="Google Shape;1761;p115"/>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62" name="Google Shape;1762;p115"/>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63" name="Google Shape;1763;p115"/>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64" name="Google Shape;1764;p115"/>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65" name="Google Shape;1765;p115"/>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66" name="Google Shape;1766;p115"/>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67" name="Google Shape;1767;p115"/>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68" name="Google Shape;1768;p115"/>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69" name="Google Shape;1769;p115"/>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70" name="Google Shape;1770;p115"/>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x2neV0daj60=">
    <p:spTree>
      <p:nvGrpSpPr>
        <p:cNvPr id="1771" name="Shape 1771"/>
        <p:cNvGrpSpPr/>
        <p:nvPr/>
      </p:nvGrpSpPr>
      <p:grpSpPr>
        <a:xfrm>
          <a:off x="0" y="0"/>
          <a:ext cx="0" cy="0"/>
          <a:chOff x="0" y="0"/>
          <a:chExt cx="0" cy="0"/>
        </a:xfrm>
      </p:grpSpPr>
      <p:pic>
        <p:nvPicPr>
          <p:cNvPr descr="Background pattern&#10;&#10;Description automatically generated with medium confidence" id="1772" name="Google Shape;1772;p11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73" name="Google Shape;1773;p116"/>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74" name="Google Shape;1774;p116"/>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75" name="Google Shape;1775;p116"/>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76" name="Google Shape;1776;p116"/>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77" name="Google Shape;1777;p116"/>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78" name="Google Shape;1778;p116"/>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4zqH4crrFE=">
    <p:spTree>
      <p:nvGrpSpPr>
        <p:cNvPr id="1779" name="Shape 1779"/>
        <p:cNvGrpSpPr/>
        <p:nvPr/>
      </p:nvGrpSpPr>
      <p:grpSpPr>
        <a:xfrm>
          <a:off x="0" y="0"/>
          <a:ext cx="0" cy="0"/>
          <a:chOff x="0" y="0"/>
          <a:chExt cx="0" cy="0"/>
        </a:xfrm>
      </p:grpSpPr>
      <p:pic>
        <p:nvPicPr>
          <p:cNvPr descr="Background pattern&#10;&#10;Description automatically generated" id="1780" name="Google Shape;1780;p11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81" name="Google Shape;1781;p117"/>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82" name="Google Shape;1782;p117"/>
          <p:cNvGrpSpPr/>
          <p:nvPr/>
        </p:nvGrpSpPr>
        <p:grpSpPr>
          <a:xfrm>
            <a:off x="-900" y="1034935"/>
            <a:ext cx="9146700" cy="1842077"/>
            <a:chOff x="-900" y="1034935"/>
            <a:chExt cx="9146700" cy="1842077"/>
          </a:xfrm>
        </p:grpSpPr>
        <p:sp>
          <p:nvSpPr>
            <p:cNvPr id="1783" name="Google Shape;1783;p117"/>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84" name="Google Shape;1784;p117"/>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85" name="Google Shape;1785;p117"/>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86" name="Google Shape;1786;p117"/>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C3iu25F/7k=">
    <p:spTree>
      <p:nvGrpSpPr>
        <p:cNvPr id="1787" name="Shape 1787"/>
        <p:cNvGrpSpPr/>
        <p:nvPr/>
      </p:nvGrpSpPr>
      <p:grpSpPr>
        <a:xfrm>
          <a:off x="0" y="0"/>
          <a:ext cx="0" cy="0"/>
          <a:chOff x="0" y="0"/>
          <a:chExt cx="0" cy="0"/>
        </a:xfrm>
      </p:grpSpPr>
      <p:pic>
        <p:nvPicPr>
          <p:cNvPr descr="Background pattern&#10;&#10;Description automatically generated" id="1788" name="Google Shape;1788;p11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89" name="Google Shape;1789;p118"/>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90" name="Google Shape;1790;p118"/>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91" name="Google Shape;1791;p118"/>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92" name="Google Shape;1792;p118"/>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93" name="Google Shape;1793;p118"/>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GwMGPCzzk9c=">
    <p:spTree>
      <p:nvGrpSpPr>
        <p:cNvPr id="1794" name="Shape 1794"/>
        <p:cNvGrpSpPr/>
        <p:nvPr/>
      </p:nvGrpSpPr>
      <p:grpSpPr>
        <a:xfrm>
          <a:off x="0" y="0"/>
          <a:ext cx="0" cy="0"/>
          <a:chOff x="0" y="0"/>
          <a:chExt cx="0" cy="0"/>
        </a:xfrm>
      </p:grpSpPr>
      <p:pic>
        <p:nvPicPr>
          <p:cNvPr descr="Background pattern&#10;&#10;Description automatically generated" id="1795" name="Google Shape;1795;p11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96" name="Google Shape;1796;p119"/>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97" name="Google Shape;1797;p119"/>
          <p:cNvGrpSpPr/>
          <p:nvPr/>
        </p:nvGrpSpPr>
        <p:grpSpPr>
          <a:xfrm>
            <a:off x="-900" y="1034935"/>
            <a:ext cx="9146700" cy="1842077"/>
            <a:chOff x="-900" y="1034935"/>
            <a:chExt cx="9146700" cy="1842077"/>
          </a:xfrm>
        </p:grpSpPr>
        <p:sp>
          <p:nvSpPr>
            <p:cNvPr id="1798" name="Google Shape;1798;p119"/>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99" name="Google Shape;1799;p119"/>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800" name="Google Shape;1800;p119"/>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801" name="Google Shape;1801;p119"/>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DN7ICFuJDQ=">
    <p:spTree>
      <p:nvGrpSpPr>
        <p:cNvPr id="1802" name="Shape 1802"/>
        <p:cNvGrpSpPr/>
        <p:nvPr/>
      </p:nvGrpSpPr>
      <p:grpSpPr>
        <a:xfrm>
          <a:off x="0" y="0"/>
          <a:ext cx="0" cy="0"/>
          <a:chOff x="0" y="0"/>
          <a:chExt cx="0" cy="0"/>
        </a:xfrm>
      </p:grpSpPr>
      <p:pic>
        <p:nvPicPr>
          <p:cNvPr descr="Background pattern&#10;&#10;Description automatically generated" id="1803" name="Google Shape;1803;p120"/>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804" name="Google Shape;1804;p120"/>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805" name="Google Shape;1805;p120"/>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806" name="Google Shape;1806;p120"/>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807" name="Google Shape;1807;p120"/>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808" name="Google Shape;1808;p120"/>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QJt0Xzjim8c=">
    <p:spTree>
      <p:nvGrpSpPr>
        <p:cNvPr id="1809" name="Shape 1809"/>
        <p:cNvGrpSpPr/>
        <p:nvPr/>
      </p:nvGrpSpPr>
      <p:grpSpPr>
        <a:xfrm>
          <a:off x="0" y="0"/>
          <a:ext cx="0" cy="0"/>
          <a:chOff x="0" y="0"/>
          <a:chExt cx="0" cy="0"/>
        </a:xfrm>
      </p:grpSpPr>
      <p:pic>
        <p:nvPicPr>
          <p:cNvPr id="1810" name="Google Shape;1810;p12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811" name="Google Shape;1811;p121"/>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812" name="Google Shape;1812;p121"/>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813" name="Google Shape;1813;p121"/>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814" name="Google Shape;1814;p121"/>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51" name="Shape 51"/>
        <p:cNvGrpSpPr/>
        <p:nvPr/>
      </p:nvGrpSpPr>
      <p:grpSpPr>
        <a:xfrm>
          <a:off x="0" y="0"/>
          <a:ext cx="0" cy="0"/>
          <a:chOff x="0" y="0"/>
          <a:chExt cx="0" cy="0"/>
        </a:xfrm>
      </p:grpSpPr>
      <p:pic>
        <p:nvPicPr>
          <p:cNvPr descr="Diagram&#10;&#10;Description automatically generated" id="52" name="Google Shape;52;p14"/>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53" name="Google Shape;53;p14"/>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54" name="Google Shape;54;p14"/>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UNZkri2LkM=">
    <p:spTree>
      <p:nvGrpSpPr>
        <p:cNvPr id="1815" name="Shape 1815"/>
        <p:cNvGrpSpPr/>
        <p:nvPr/>
      </p:nvGrpSpPr>
      <p:grpSpPr>
        <a:xfrm>
          <a:off x="0" y="0"/>
          <a:ext cx="0" cy="0"/>
          <a:chOff x="0" y="0"/>
          <a:chExt cx="0" cy="0"/>
        </a:xfrm>
      </p:grpSpPr>
      <p:grpSp>
        <p:nvGrpSpPr>
          <p:cNvPr id="1816" name="Google Shape;1816;p122"/>
          <p:cNvGrpSpPr/>
          <p:nvPr/>
        </p:nvGrpSpPr>
        <p:grpSpPr>
          <a:xfrm>
            <a:off x="444" y="0"/>
            <a:ext cx="9143556" cy="5143500"/>
            <a:chOff x="444" y="317809"/>
            <a:chExt cx="9143556" cy="5143500"/>
          </a:xfrm>
        </p:grpSpPr>
        <p:pic>
          <p:nvPicPr>
            <p:cNvPr descr="Surface chart&#10;&#10;Description automatically generated with low confidence" id="1817" name="Google Shape;1817;p122"/>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818" name="Google Shape;1818;p122"/>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819" name="Google Shape;1819;p122"/>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820" name="Google Shape;1820;p122"/>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821" name="Google Shape;1821;p122"/>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2" name="Google Shape;1822;p122"/>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823" name="Shape 1823"/>
        <p:cNvGrpSpPr/>
        <p:nvPr/>
      </p:nvGrpSpPr>
      <p:grpSpPr>
        <a:xfrm>
          <a:off x="0" y="0"/>
          <a:ext cx="0" cy="0"/>
          <a:chOff x="0" y="0"/>
          <a:chExt cx="0" cy="0"/>
        </a:xfrm>
      </p:grpSpPr>
      <p:pic>
        <p:nvPicPr>
          <p:cNvPr id="1824" name="Google Shape;1824;p123"/>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825" name="Google Shape;1825;p12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826" name="Google Shape;1826;p123"/>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827" name="Google Shape;1827;p123"/>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8" name="Google Shape;1828;p123"/>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829" name="Shape 1829"/>
        <p:cNvGrpSpPr/>
        <p:nvPr/>
      </p:nvGrpSpPr>
      <p:grpSpPr>
        <a:xfrm>
          <a:off x="0" y="0"/>
          <a:ext cx="0" cy="0"/>
          <a:chOff x="0" y="0"/>
          <a:chExt cx="0" cy="0"/>
        </a:xfrm>
      </p:grpSpPr>
      <p:grpSp>
        <p:nvGrpSpPr>
          <p:cNvPr id="1830" name="Google Shape;1830;p124"/>
          <p:cNvGrpSpPr/>
          <p:nvPr/>
        </p:nvGrpSpPr>
        <p:grpSpPr>
          <a:xfrm>
            <a:off x="-3149" y="1"/>
            <a:ext cx="9147149" cy="5143500"/>
            <a:chOff x="-3149" y="1"/>
            <a:chExt cx="9147149" cy="5143500"/>
          </a:xfrm>
        </p:grpSpPr>
        <p:pic>
          <p:nvPicPr>
            <p:cNvPr id="1831" name="Google Shape;1831;p124"/>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832" name="Google Shape;1832;p124"/>
            <p:cNvSpPr/>
            <p:nvPr/>
          </p:nvSpPr>
          <p:spPr>
            <a:xfrm>
              <a:off x="-938" y="2804160"/>
              <a:ext cx="9144938" cy="2339340"/>
            </a:xfrm>
            <a:prstGeom prst="rect">
              <a:avLst/>
            </a:prstGeom>
            <a:solidFill>
              <a:schemeClr val="dk2">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833" name="Google Shape;1833;p12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834" name="Google Shape;1834;p124"/>
          <p:cNvGrpSpPr/>
          <p:nvPr/>
        </p:nvGrpSpPr>
        <p:grpSpPr>
          <a:xfrm>
            <a:off x="2349390" y="1908808"/>
            <a:ext cx="4506182" cy="1790703"/>
            <a:chOff x="2560319" y="1790699"/>
            <a:chExt cx="4084321" cy="1623060"/>
          </a:xfrm>
        </p:grpSpPr>
        <p:sp>
          <p:nvSpPr>
            <p:cNvPr id="1835" name="Google Shape;1835;p124"/>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836" name="Google Shape;1836;p124"/>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837" name="Google Shape;1837;p124"/>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38" name="Google Shape;1838;p124"/>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839" name="Shape 1839"/>
        <p:cNvGrpSpPr/>
        <p:nvPr/>
      </p:nvGrpSpPr>
      <p:grpSpPr>
        <a:xfrm>
          <a:off x="0" y="0"/>
          <a:ext cx="0" cy="0"/>
          <a:chOff x="0" y="0"/>
          <a:chExt cx="0" cy="0"/>
        </a:xfrm>
      </p:grpSpPr>
      <p:grpSp>
        <p:nvGrpSpPr>
          <p:cNvPr id="1840" name="Google Shape;1840;p125"/>
          <p:cNvGrpSpPr/>
          <p:nvPr/>
        </p:nvGrpSpPr>
        <p:grpSpPr>
          <a:xfrm>
            <a:off x="-3149" y="1"/>
            <a:ext cx="9147149" cy="5143500"/>
            <a:chOff x="-3149" y="1"/>
            <a:chExt cx="9147149" cy="5143500"/>
          </a:xfrm>
        </p:grpSpPr>
        <p:pic>
          <p:nvPicPr>
            <p:cNvPr id="1841" name="Google Shape;1841;p125"/>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842" name="Google Shape;1842;p125"/>
            <p:cNvSpPr/>
            <p:nvPr/>
          </p:nvSpPr>
          <p:spPr>
            <a:xfrm>
              <a:off x="-938" y="2804160"/>
              <a:ext cx="9144938" cy="2339340"/>
            </a:xfrm>
            <a:prstGeom prst="rect">
              <a:avLst/>
            </a:prstGeom>
            <a:solidFill>
              <a:schemeClr val="accent1">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843" name="Google Shape;1843;p125"/>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844" name="Google Shape;1844;p125"/>
          <p:cNvGrpSpPr/>
          <p:nvPr/>
        </p:nvGrpSpPr>
        <p:grpSpPr>
          <a:xfrm>
            <a:off x="2349390" y="1908808"/>
            <a:ext cx="4506182" cy="1790703"/>
            <a:chOff x="2560319" y="1790699"/>
            <a:chExt cx="4084321" cy="1623060"/>
          </a:xfrm>
        </p:grpSpPr>
        <p:sp>
          <p:nvSpPr>
            <p:cNvPr id="1845" name="Google Shape;1845;p125"/>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846" name="Google Shape;1846;p125"/>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847" name="Google Shape;1847;p125"/>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48" name="Google Shape;1848;p125"/>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k0+BuqmxmU=">
    <p:spTree>
      <p:nvGrpSpPr>
        <p:cNvPr id="1849" name="Shape 1849"/>
        <p:cNvGrpSpPr/>
        <p:nvPr/>
      </p:nvGrpSpPr>
      <p:grpSpPr>
        <a:xfrm>
          <a:off x="0" y="0"/>
          <a:ext cx="0" cy="0"/>
          <a:chOff x="0" y="0"/>
          <a:chExt cx="0" cy="0"/>
        </a:xfrm>
      </p:grpSpPr>
      <p:sp>
        <p:nvSpPr>
          <p:cNvPr id="1850" name="Google Shape;1850;p126"/>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51" name="Google Shape;1851;p1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26"/>
          <p:cNvSpPr/>
          <p:nvPr>
            <p:ph idx="2" type="pic"/>
          </p:nvPr>
        </p:nvSpPr>
        <p:spPr>
          <a:xfrm>
            <a:off x="-1" y="0"/>
            <a:ext cx="4690335" cy="5139879"/>
          </a:xfrm>
          <a:prstGeom prst="rect">
            <a:avLst/>
          </a:prstGeom>
          <a:noFill/>
          <a:ln>
            <a:noFill/>
          </a:ln>
        </p:spPr>
      </p:sp>
      <p:sp>
        <p:nvSpPr>
          <p:cNvPr id="1853" name="Google Shape;1853;p126"/>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54" name="Google Shape;1854;p126"/>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55" name="Google Shape;1855;p126"/>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tzVbSkTMgA=">
    <p:spTree>
      <p:nvGrpSpPr>
        <p:cNvPr id="1856" name="Shape 1856"/>
        <p:cNvGrpSpPr/>
        <p:nvPr/>
      </p:nvGrpSpPr>
      <p:grpSpPr>
        <a:xfrm>
          <a:off x="0" y="0"/>
          <a:ext cx="0" cy="0"/>
          <a:chOff x="0" y="0"/>
          <a:chExt cx="0" cy="0"/>
        </a:xfrm>
      </p:grpSpPr>
      <p:sp>
        <p:nvSpPr>
          <p:cNvPr id="1857" name="Google Shape;1857;p127"/>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58" name="Google Shape;1858;p1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27"/>
          <p:cNvSpPr/>
          <p:nvPr>
            <p:ph idx="2" type="pic"/>
          </p:nvPr>
        </p:nvSpPr>
        <p:spPr>
          <a:xfrm>
            <a:off x="-1" y="0"/>
            <a:ext cx="4690335" cy="5139879"/>
          </a:xfrm>
          <a:prstGeom prst="rect">
            <a:avLst/>
          </a:prstGeom>
          <a:noFill/>
          <a:ln>
            <a:noFill/>
          </a:ln>
        </p:spPr>
      </p:sp>
      <p:sp>
        <p:nvSpPr>
          <p:cNvPr id="1860" name="Google Shape;1860;p127"/>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61" name="Google Shape;1861;p127"/>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62" name="Google Shape;1862;p127"/>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gYzepbZ1d0=">
    <p:spTree>
      <p:nvGrpSpPr>
        <p:cNvPr id="1863" name="Shape 1863"/>
        <p:cNvGrpSpPr/>
        <p:nvPr/>
      </p:nvGrpSpPr>
      <p:grpSpPr>
        <a:xfrm>
          <a:off x="0" y="0"/>
          <a:ext cx="0" cy="0"/>
          <a:chOff x="0" y="0"/>
          <a:chExt cx="0" cy="0"/>
        </a:xfrm>
      </p:grpSpPr>
      <p:sp>
        <p:nvSpPr>
          <p:cNvPr id="1864" name="Google Shape;1864;p128"/>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65" name="Google Shape;1865;p1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28"/>
          <p:cNvSpPr/>
          <p:nvPr>
            <p:ph idx="2" type="pic"/>
          </p:nvPr>
        </p:nvSpPr>
        <p:spPr>
          <a:xfrm>
            <a:off x="-1" y="0"/>
            <a:ext cx="4690335" cy="5139879"/>
          </a:xfrm>
          <a:prstGeom prst="rect">
            <a:avLst/>
          </a:prstGeom>
          <a:noFill/>
          <a:ln>
            <a:noFill/>
          </a:ln>
        </p:spPr>
      </p:sp>
      <p:sp>
        <p:nvSpPr>
          <p:cNvPr id="1867" name="Google Shape;1867;p128"/>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68" name="Google Shape;1868;p128"/>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69" name="Google Shape;1869;p128"/>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70" name="Shape 1870"/>
        <p:cNvGrpSpPr/>
        <p:nvPr/>
      </p:nvGrpSpPr>
      <p:grpSpPr>
        <a:xfrm>
          <a:off x="0" y="0"/>
          <a:ext cx="0" cy="0"/>
          <a:chOff x="0" y="0"/>
          <a:chExt cx="0" cy="0"/>
        </a:xfrm>
      </p:grpSpPr>
      <p:sp>
        <p:nvSpPr>
          <p:cNvPr id="1871" name="Google Shape;1871;p129"/>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72" name="Google Shape;1872;p129"/>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73" name="Google Shape;1873;p1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4" name="Google Shape;1874;p129"/>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75" name="Google Shape;1875;p129"/>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76" name="Google Shape;1876;p129"/>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77" name="Google Shape;1877;p129"/>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9KL1yojFq8=">
    <p:spTree>
      <p:nvGrpSpPr>
        <p:cNvPr id="1878" name="Shape 1878"/>
        <p:cNvGrpSpPr/>
        <p:nvPr/>
      </p:nvGrpSpPr>
      <p:grpSpPr>
        <a:xfrm>
          <a:off x="0" y="0"/>
          <a:ext cx="0" cy="0"/>
          <a:chOff x="0" y="0"/>
          <a:chExt cx="0" cy="0"/>
        </a:xfrm>
      </p:grpSpPr>
      <p:pic>
        <p:nvPicPr>
          <p:cNvPr descr="A picture containing graphical user interface&#10;&#10;Description automatically generated" id="1879" name="Google Shape;1879;p13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80" name="Google Shape;1880;p1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81" name="Shape 188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55" name="Shape 55"/>
        <p:cNvGrpSpPr/>
        <p:nvPr/>
      </p:nvGrpSpPr>
      <p:grpSpPr>
        <a:xfrm>
          <a:off x="0" y="0"/>
          <a:ext cx="0" cy="0"/>
          <a:chOff x="0" y="0"/>
          <a:chExt cx="0" cy="0"/>
        </a:xfrm>
      </p:grpSpPr>
      <p:pic>
        <p:nvPicPr>
          <p:cNvPr descr="A picture containing person, computer, indoor&#10;&#10;Description automatically generated" id="56" name="Google Shape;56;p15"/>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57" name="Google Shape;57;p15"/>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58" name="Google Shape;58;p15"/>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9" name="Google Shape;59;p1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60" name="Google Shape;60;p1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62" name="Shape 62"/>
        <p:cNvGrpSpPr/>
        <p:nvPr/>
      </p:nvGrpSpPr>
      <p:grpSpPr>
        <a:xfrm>
          <a:off x="0" y="0"/>
          <a:ext cx="0" cy="0"/>
          <a:chOff x="0" y="0"/>
          <a:chExt cx="0" cy="0"/>
        </a:xfrm>
      </p:grpSpPr>
      <p:pic>
        <p:nvPicPr>
          <p:cNvPr descr="Shape&#10;&#10;Description automatically generated with low confidence" id="63" name="Google Shape;63;p1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64" name="Google Shape;64;p1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 name="Google Shape;66;p16"/>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67" name="Shape 67"/>
        <p:cNvGrpSpPr/>
        <p:nvPr/>
      </p:nvGrpSpPr>
      <p:grpSpPr>
        <a:xfrm>
          <a:off x="0" y="0"/>
          <a:ext cx="0" cy="0"/>
          <a:chOff x="0" y="0"/>
          <a:chExt cx="0" cy="0"/>
        </a:xfrm>
      </p:grpSpPr>
      <p:pic>
        <p:nvPicPr>
          <p:cNvPr descr="Shape&#10;&#10;Description automatically generated with low confidence" id="68" name="Google Shape;68;p1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9" name="Google Shape;69;p17"/>
          <p:cNvSpPr txBox="1"/>
          <p:nvPr>
            <p:ph idx="1" type="body"/>
          </p:nvPr>
        </p:nvSpPr>
        <p:spPr>
          <a:xfrm>
            <a:off x="2926679" y="1747791"/>
            <a:ext cx="4582400" cy="52165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17"/>
          <p:cNvSpPr txBox="1"/>
          <p:nvPr>
            <p:ph idx="2" type="body"/>
          </p:nvPr>
        </p:nvSpPr>
        <p:spPr>
          <a:xfrm>
            <a:off x="2926679" y="930045"/>
            <a:ext cx="4582400" cy="52165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 name="Google Shape;71;p1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 name="Google Shape;72;p1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73" name="Shape 73"/>
        <p:cNvGrpSpPr/>
        <p:nvPr/>
      </p:nvGrpSpPr>
      <p:grpSpPr>
        <a:xfrm>
          <a:off x="0" y="0"/>
          <a:ext cx="0" cy="0"/>
          <a:chOff x="0" y="0"/>
          <a:chExt cx="0" cy="0"/>
        </a:xfrm>
      </p:grpSpPr>
      <p:pic>
        <p:nvPicPr>
          <p:cNvPr descr="A computer on a table&#10;&#10;Description automatically generated with medium confidence" id="74" name="Google Shape;74;p18"/>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75" name="Google Shape;75;p1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76" name="Google Shape;76;p18"/>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77" name="Google Shape;77;p18"/>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78" name="Google Shape;78;p18"/>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 name="Google Shape;79;p18"/>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0" name="Google Shape;80;p18"/>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81" name="Shape 81"/>
        <p:cNvGrpSpPr/>
        <p:nvPr/>
      </p:nvGrpSpPr>
      <p:grpSpPr>
        <a:xfrm>
          <a:off x="0" y="0"/>
          <a:ext cx="0" cy="0"/>
          <a:chOff x="0" y="0"/>
          <a:chExt cx="0" cy="0"/>
        </a:xfrm>
      </p:grpSpPr>
      <p:pic>
        <p:nvPicPr>
          <p:cNvPr descr="Graphical user interface, application&#10;&#10;Description automatically generated" id="82" name="Google Shape;82;p1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83" name="Google Shape;83;p19"/>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84" name="Shape 84"/>
        <p:cNvGrpSpPr/>
        <p:nvPr/>
      </p:nvGrpSpPr>
      <p:grpSpPr>
        <a:xfrm>
          <a:off x="0" y="0"/>
          <a:ext cx="0" cy="0"/>
          <a:chOff x="0" y="0"/>
          <a:chExt cx="0" cy="0"/>
        </a:xfrm>
      </p:grpSpPr>
      <p:pic>
        <p:nvPicPr>
          <p:cNvPr id="85" name="Google Shape;85;p20"/>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86" name="Google Shape;86;p20"/>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87" name="Google Shape;87;p20"/>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 name="Google Shape;88;p20"/>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 name="Google Shape;89;p2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2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91" name="Shape 91"/>
        <p:cNvGrpSpPr/>
        <p:nvPr/>
      </p:nvGrpSpPr>
      <p:grpSpPr>
        <a:xfrm>
          <a:off x="0" y="0"/>
          <a:ext cx="0" cy="0"/>
          <a:chOff x="0" y="0"/>
          <a:chExt cx="0" cy="0"/>
        </a:xfrm>
      </p:grpSpPr>
      <p:pic>
        <p:nvPicPr>
          <p:cNvPr id="92" name="Google Shape;92;p21"/>
          <p:cNvPicPr preferRelativeResize="0"/>
          <p:nvPr/>
        </p:nvPicPr>
        <p:blipFill rotWithShape="1">
          <a:blip r:embed="rId2">
            <a:alphaModFix/>
          </a:blip>
          <a:srcRect b="5408" l="16975" r="19507" t="14937"/>
          <a:stretch/>
        </p:blipFill>
        <p:spPr>
          <a:xfrm>
            <a:off x="6412523" y="0"/>
            <a:ext cx="2731477" cy="5143500"/>
          </a:xfrm>
          <a:prstGeom prst="rect">
            <a:avLst/>
          </a:prstGeom>
          <a:noFill/>
          <a:ln>
            <a:noFill/>
          </a:ln>
        </p:spPr>
      </p:pic>
      <p:pic>
        <p:nvPicPr>
          <p:cNvPr descr="Shape&#10;&#10;Description automatically generated with low confidence" id="93" name="Google Shape;93;p2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94" name="Google Shape;94;p21"/>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5" name="Google Shape;95;p21"/>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6" name="Google Shape;96;p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 name="Google Shape;97;p2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98" name="Shape 98"/>
        <p:cNvGrpSpPr/>
        <p:nvPr/>
      </p:nvGrpSpPr>
      <p:grpSpPr>
        <a:xfrm>
          <a:off x="0" y="0"/>
          <a:ext cx="0" cy="0"/>
          <a:chOff x="0" y="0"/>
          <a:chExt cx="0" cy="0"/>
        </a:xfrm>
      </p:grpSpPr>
      <p:sp>
        <p:nvSpPr>
          <p:cNvPr id="99" name="Google Shape;99;p22"/>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0" name="Google Shape;100;p2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1" name="Google Shape;101;p22"/>
          <p:cNvSpPr/>
          <p:nvPr>
            <p:ph idx="2" type="pic"/>
          </p:nvPr>
        </p:nvSpPr>
        <p:spPr>
          <a:xfrm>
            <a:off x="4983850" y="776920"/>
            <a:ext cx="4160150" cy="4050508"/>
          </a:xfrm>
          <a:prstGeom prst="rect">
            <a:avLst/>
          </a:prstGeom>
          <a:noFill/>
          <a:ln>
            <a:noFill/>
          </a:ln>
        </p:spPr>
      </p:sp>
      <p:sp>
        <p:nvSpPr>
          <p:cNvPr id="102" name="Google Shape;102;p22"/>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03" name="Google Shape;103;p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105" name="Shape 105"/>
        <p:cNvGrpSpPr/>
        <p:nvPr/>
      </p:nvGrpSpPr>
      <p:grpSpPr>
        <a:xfrm>
          <a:off x="0" y="0"/>
          <a:ext cx="0" cy="0"/>
          <a:chOff x="0" y="0"/>
          <a:chExt cx="0" cy="0"/>
        </a:xfrm>
      </p:grpSpPr>
      <p:pic>
        <p:nvPicPr>
          <p:cNvPr descr="Shape&#10;&#10;Description automatically generated with low confidence" id="106" name="Google Shape;106;p2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7" name="Google Shape;107;p23"/>
          <p:cNvSpPr/>
          <p:nvPr>
            <p:ph idx="2" type="pic"/>
          </p:nvPr>
        </p:nvSpPr>
        <p:spPr>
          <a:xfrm>
            <a:off x="4983850" y="776920"/>
            <a:ext cx="4160150" cy="4050508"/>
          </a:xfrm>
          <a:prstGeom prst="rect">
            <a:avLst/>
          </a:prstGeom>
          <a:noFill/>
          <a:ln>
            <a:noFill/>
          </a:ln>
        </p:spPr>
      </p:sp>
      <p:sp>
        <p:nvSpPr>
          <p:cNvPr id="108" name="Google Shape;108;p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09" name="Google Shape;109;p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 name="Google Shape;110;p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111" name="Shape 111"/>
        <p:cNvGrpSpPr/>
        <p:nvPr/>
      </p:nvGrpSpPr>
      <p:grpSpPr>
        <a:xfrm>
          <a:off x="0" y="0"/>
          <a:ext cx="0" cy="0"/>
          <a:chOff x="0" y="0"/>
          <a:chExt cx="0" cy="0"/>
        </a:xfrm>
      </p:grpSpPr>
      <p:grpSp>
        <p:nvGrpSpPr>
          <p:cNvPr id="112" name="Google Shape;112;p24"/>
          <p:cNvGrpSpPr/>
          <p:nvPr/>
        </p:nvGrpSpPr>
        <p:grpSpPr>
          <a:xfrm>
            <a:off x="0" y="1"/>
            <a:ext cx="9143999" cy="5143499"/>
            <a:chOff x="0" y="1"/>
            <a:chExt cx="9144000" cy="5143500"/>
          </a:xfrm>
        </p:grpSpPr>
        <p:sp>
          <p:nvSpPr>
            <p:cNvPr id="113" name="Google Shape;113;p24"/>
            <p:cNvSpPr/>
            <p:nvPr/>
          </p:nvSpPr>
          <p:spPr>
            <a:xfrm>
              <a:off x="0" y="1"/>
              <a:ext cx="9144000" cy="5143500"/>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114" name="Google Shape;114;p24"/>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115" name="Google Shape;115;p24"/>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16" name="Google Shape;116;p24"/>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17" name="Google Shape;117;p2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 name="Google Shape;118;p2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119" name="Shape 119"/>
        <p:cNvGrpSpPr/>
        <p:nvPr/>
      </p:nvGrpSpPr>
      <p:grpSpPr>
        <a:xfrm>
          <a:off x="0" y="0"/>
          <a:ext cx="0" cy="0"/>
          <a:chOff x="0" y="0"/>
          <a:chExt cx="0" cy="0"/>
        </a:xfrm>
      </p:grpSpPr>
      <p:sp>
        <p:nvSpPr>
          <p:cNvPr id="120" name="Google Shape;120;p2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21" name="Google Shape;121;p2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2" name="Google Shape;122;p25"/>
          <p:cNvSpPr/>
          <p:nvPr>
            <p:ph idx="2" type="pic"/>
          </p:nvPr>
        </p:nvSpPr>
        <p:spPr>
          <a:xfrm>
            <a:off x="4734046" y="638171"/>
            <a:ext cx="4417249" cy="4030832"/>
          </a:xfrm>
          <a:prstGeom prst="rect">
            <a:avLst/>
          </a:prstGeom>
          <a:noFill/>
          <a:ln>
            <a:noFill/>
          </a:ln>
        </p:spPr>
      </p:sp>
      <p:sp>
        <p:nvSpPr>
          <p:cNvPr id="123" name="Google Shape;123;p25"/>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4" name="Google Shape;124;p2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5" name="Google Shape;125;p2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2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127" name="Shape 127"/>
        <p:cNvGrpSpPr/>
        <p:nvPr/>
      </p:nvGrpSpPr>
      <p:grpSpPr>
        <a:xfrm>
          <a:off x="0" y="0"/>
          <a:ext cx="0" cy="0"/>
          <a:chOff x="0" y="0"/>
          <a:chExt cx="0" cy="0"/>
        </a:xfrm>
      </p:grpSpPr>
      <p:sp>
        <p:nvSpPr>
          <p:cNvPr id="128" name="Google Shape;128;p2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29" name="Google Shape;129;p2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0" name="Google Shape;130;p26"/>
          <p:cNvSpPr/>
          <p:nvPr>
            <p:ph idx="2" type="pic"/>
          </p:nvPr>
        </p:nvSpPr>
        <p:spPr>
          <a:xfrm>
            <a:off x="4734046" y="638171"/>
            <a:ext cx="4417249" cy="4030832"/>
          </a:xfrm>
          <a:prstGeom prst="rect">
            <a:avLst/>
          </a:prstGeom>
          <a:noFill/>
          <a:ln>
            <a:noFill/>
          </a:ln>
        </p:spPr>
      </p:sp>
      <p:sp>
        <p:nvSpPr>
          <p:cNvPr id="131" name="Google Shape;131;p26"/>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32" name="Google Shape;132;p26"/>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33" name="Google Shape;133;p26"/>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 name="Google Shape;134;p26"/>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135" name="Shape 135"/>
        <p:cNvGrpSpPr/>
        <p:nvPr/>
      </p:nvGrpSpPr>
      <p:grpSpPr>
        <a:xfrm>
          <a:off x="0" y="0"/>
          <a:ext cx="0" cy="0"/>
          <a:chOff x="0" y="0"/>
          <a:chExt cx="0" cy="0"/>
        </a:xfrm>
      </p:grpSpPr>
      <p:sp>
        <p:nvSpPr>
          <p:cNvPr id="136" name="Google Shape;136;p27"/>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37" name="Google Shape;137;p2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8" name="Google Shape;138;p27"/>
          <p:cNvSpPr/>
          <p:nvPr>
            <p:ph idx="2" type="pic"/>
          </p:nvPr>
        </p:nvSpPr>
        <p:spPr>
          <a:xfrm>
            <a:off x="4734046" y="638171"/>
            <a:ext cx="4417249" cy="4030832"/>
          </a:xfrm>
          <a:prstGeom prst="rect">
            <a:avLst/>
          </a:prstGeom>
          <a:noFill/>
          <a:ln>
            <a:noFill/>
          </a:ln>
        </p:spPr>
      </p:sp>
      <p:sp>
        <p:nvSpPr>
          <p:cNvPr id="139" name="Google Shape;139;p27"/>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0" name="Google Shape;140;p27"/>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1" name="Google Shape;141;p27"/>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27"/>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143" name="Shape 143"/>
        <p:cNvGrpSpPr/>
        <p:nvPr/>
      </p:nvGrpSpPr>
      <p:grpSpPr>
        <a:xfrm>
          <a:off x="0" y="0"/>
          <a:ext cx="0" cy="0"/>
          <a:chOff x="0" y="0"/>
          <a:chExt cx="0" cy="0"/>
        </a:xfrm>
      </p:grpSpPr>
      <p:pic>
        <p:nvPicPr>
          <p:cNvPr descr="Shape&#10;&#10;Description automatically generated with low confidence" id="144" name="Google Shape;144;p2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5" name="Google Shape;145;p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 name="Google Shape;146;p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7" name="Google Shape;147;p2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8" name="Google Shape;148;p2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49" name="Google Shape;149;p28"/>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50" name="Google Shape;150;p28"/>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51" name="Shape 151"/>
        <p:cNvGrpSpPr/>
        <p:nvPr/>
      </p:nvGrpSpPr>
      <p:grpSpPr>
        <a:xfrm>
          <a:off x="0" y="0"/>
          <a:ext cx="0" cy="0"/>
          <a:chOff x="0" y="0"/>
          <a:chExt cx="0" cy="0"/>
        </a:xfrm>
      </p:grpSpPr>
      <p:pic>
        <p:nvPicPr>
          <p:cNvPr descr="Shape&#10;&#10;Description automatically generated with low confidence" id="152" name="Google Shape;152;p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53" name="Google Shape;153;p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4" name="Google Shape;154;p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5" name="Google Shape;155;p2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56" name="Google Shape;156;p2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57" name="Google Shape;157;p29"/>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58" name="Google Shape;158;p29"/>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59" name="Shape 159"/>
        <p:cNvGrpSpPr/>
        <p:nvPr/>
      </p:nvGrpSpPr>
      <p:grpSpPr>
        <a:xfrm>
          <a:off x="0" y="0"/>
          <a:ext cx="0" cy="0"/>
          <a:chOff x="0" y="0"/>
          <a:chExt cx="0" cy="0"/>
        </a:xfrm>
      </p:grpSpPr>
      <p:pic>
        <p:nvPicPr>
          <p:cNvPr descr="Shape&#10;&#10;Description automatically generated with low confidence" id="160" name="Google Shape;160;p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1" name="Google Shape;161;p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 name="Google Shape;162;p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3" name="Google Shape;163;p3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4" name="Google Shape;164;p3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65" name="Google Shape;165;p30"/>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66" name="Google Shape;166;p30"/>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67" name="Shape 167"/>
        <p:cNvGrpSpPr/>
        <p:nvPr/>
      </p:nvGrpSpPr>
      <p:grpSpPr>
        <a:xfrm>
          <a:off x="0" y="0"/>
          <a:ext cx="0" cy="0"/>
          <a:chOff x="0" y="0"/>
          <a:chExt cx="0" cy="0"/>
        </a:xfrm>
      </p:grpSpPr>
      <p:pic>
        <p:nvPicPr>
          <p:cNvPr descr="Shape&#10;&#10;Description automatically generated with low confidence" id="168" name="Google Shape;168;p3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9" name="Google Shape;169;p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0" name="Google Shape;170;p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1" name="Google Shape;171;p31"/>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72" name="Google Shape;172;p31"/>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73" name="Google Shape;173;p31"/>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74" name="Google Shape;174;p31"/>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75" name="Shape 175"/>
        <p:cNvGrpSpPr/>
        <p:nvPr/>
      </p:nvGrpSpPr>
      <p:grpSpPr>
        <a:xfrm>
          <a:off x="0" y="0"/>
          <a:ext cx="0" cy="0"/>
          <a:chOff x="0" y="0"/>
          <a:chExt cx="0" cy="0"/>
        </a:xfrm>
      </p:grpSpPr>
      <p:pic>
        <p:nvPicPr>
          <p:cNvPr descr="Shape&#10;&#10;Description automatically generated with low confidence" id="176" name="Google Shape;176;p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77" name="Google Shape;177;p32"/>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8" name="Google Shape;178;p32"/>
          <p:cNvSpPr/>
          <p:nvPr>
            <p:ph idx="2" type="pic"/>
          </p:nvPr>
        </p:nvSpPr>
        <p:spPr>
          <a:xfrm>
            <a:off x="0" y="667604"/>
            <a:ext cx="4201610" cy="3970337"/>
          </a:xfrm>
          <a:prstGeom prst="rect">
            <a:avLst/>
          </a:prstGeom>
          <a:noFill/>
          <a:ln>
            <a:noFill/>
          </a:ln>
        </p:spPr>
      </p:sp>
      <p:sp>
        <p:nvSpPr>
          <p:cNvPr id="179" name="Google Shape;179;p32"/>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80" name="Google Shape;180;p3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 name="Google Shape;181;p3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82" name="Shape 182"/>
        <p:cNvGrpSpPr/>
        <p:nvPr/>
      </p:nvGrpSpPr>
      <p:grpSpPr>
        <a:xfrm>
          <a:off x="0" y="0"/>
          <a:ext cx="0" cy="0"/>
          <a:chOff x="0" y="0"/>
          <a:chExt cx="0" cy="0"/>
        </a:xfrm>
      </p:grpSpPr>
      <p:pic>
        <p:nvPicPr>
          <p:cNvPr descr="Shape&#10;&#10;Description automatically generated with low confidence" id="183" name="Google Shape;183;p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84" name="Google Shape;184;p33"/>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85" name="Google Shape;185;p33"/>
          <p:cNvSpPr/>
          <p:nvPr>
            <p:ph idx="2" type="pic"/>
          </p:nvPr>
        </p:nvSpPr>
        <p:spPr>
          <a:xfrm>
            <a:off x="0" y="667604"/>
            <a:ext cx="4201610" cy="3970337"/>
          </a:xfrm>
          <a:prstGeom prst="rect">
            <a:avLst/>
          </a:prstGeom>
          <a:noFill/>
          <a:ln>
            <a:noFill/>
          </a:ln>
        </p:spPr>
      </p:sp>
      <p:sp>
        <p:nvSpPr>
          <p:cNvPr id="186" name="Google Shape;186;p33"/>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87" name="Google Shape;187;p33"/>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8" name="Google Shape;188;p33"/>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89" name="Shape 189"/>
        <p:cNvGrpSpPr/>
        <p:nvPr/>
      </p:nvGrpSpPr>
      <p:grpSpPr>
        <a:xfrm>
          <a:off x="0" y="0"/>
          <a:ext cx="0" cy="0"/>
          <a:chOff x="0" y="0"/>
          <a:chExt cx="0" cy="0"/>
        </a:xfrm>
      </p:grpSpPr>
      <p:sp>
        <p:nvSpPr>
          <p:cNvPr id="190" name="Google Shape;190;p3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91" name="Google Shape;191;p3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ph idx="2" type="pic"/>
          </p:nvPr>
        </p:nvSpPr>
        <p:spPr>
          <a:xfrm>
            <a:off x="1" y="0"/>
            <a:ext cx="4572000" cy="5143494"/>
          </a:xfrm>
          <a:prstGeom prst="rect">
            <a:avLst/>
          </a:prstGeom>
          <a:noFill/>
          <a:ln>
            <a:noFill/>
          </a:ln>
        </p:spPr>
      </p:sp>
      <p:sp>
        <p:nvSpPr>
          <p:cNvPr id="193" name="Google Shape;193;p3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4" name="Google Shape;194;p3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 name="Google Shape;195;p34"/>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 name="Google Shape;196;p34"/>
          <p:cNvSpPr/>
          <p:nvPr>
            <p:ph idx="3" type="pic"/>
          </p:nvPr>
        </p:nvSpPr>
        <p:spPr>
          <a:xfrm>
            <a:off x="4408678" y="1539292"/>
            <a:ext cx="318677" cy="318677"/>
          </a:xfrm>
          <a:prstGeom prst="rect">
            <a:avLst/>
          </a:prstGeom>
          <a:noFill/>
          <a:ln>
            <a:noFill/>
          </a:ln>
        </p:spPr>
      </p:sp>
      <p:sp>
        <p:nvSpPr>
          <p:cNvPr id="197" name="Google Shape;197;p3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8" name="Google Shape;198;p34"/>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9" name="Google Shape;199;p34"/>
          <p:cNvSpPr/>
          <p:nvPr>
            <p:ph idx="4" type="pic"/>
          </p:nvPr>
        </p:nvSpPr>
        <p:spPr>
          <a:xfrm>
            <a:off x="4408678" y="3122801"/>
            <a:ext cx="318677" cy="318677"/>
          </a:xfrm>
          <a:prstGeom prst="rect">
            <a:avLst/>
          </a:prstGeom>
          <a:noFill/>
          <a:ln>
            <a:noFill/>
          </a:ln>
        </p:spPr>
      </p:sp>
      <p:sp>
        <p:nvSpPr>
          <p:cNvPr id="200" name="Google Shape;200;p3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201" name="Shape 201"/>
        <p:cNvGrpSpPr/>
        <p:nvPr/>
      </p:nvGrpSpPr>
      <p:grpSpPr>
        <a:xfrm>
          <a:off x="0" y="0"/>
          <a:ext cx="0" cy="0"/>
          <a:chOff x="0" y="0"/>
          <a:chExt cx="0" cy="0"/>
        </a:xfrm>
      </p:grpSpPr>
      <p:sp>
        <p:nvSpPr>
          <p:cNvPr id="202" name="Google Shape;202;p35"/>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03" name="Google Shape;203;p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5"/>
          <p:cNvSpPr/>
          <p:nvPr>
            <p:ph idx="2" type="pic"/>
          </p:nvPr>
        </p:nvSpPr>
        <p:spPr>
          <a:xfrm>
            <a:off x="1" y="0"/>
            <a:ext cx="4572000" cy="5143494"/>
          </a:xfrm>
          <a:prstGeom prst="rect">
            <a:avLst/>
          </a:prstGeom>
          <a:noFill/>
          <a:ln>
            <a:noFill/>
          </a:ln>
        </p:spPr>
      </p:sp>
      <p:sp>
        <p:nvSpPr>
          <p:cNvPr id="205" name="Google Shape;205;p35"/>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6" name="Google Shape;206;p35"/>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7" name="Google Shape;207;p35"/>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8" name="Google Shape;208;p35"/>
          <p:cNvSpPr/>
          <p:nvPr>
            <p:ph idx="3" type="pic"/>
          </p:nvPr>
        </p:nvSpPr>
        <p:spPr>
          <a:xfrm>
            <a:off x="4408678" y="1539292"/>
            <a:ext cx="318677" cy="318677"/>
          </a:xfrm>
          <a:prstGeom prst="rect">
            <a:avLst/>
          </a:prstGeom>
          <a:noFill/>
          <a:ln>
            <a:noFill/>
          </a:ln>
        </p:spPr>
      </p:sp>
      <p:sp>
        <p:nvSpPr>
          <p:cNvPr id="209" name="Google Shape;209;p35"/>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0" name="Google Shape;210;p35"/>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1" name="Google Shape;211;p35"/>
          <p:cNvSpPr/>
          <p:nvPr>
            <p:ph idx="4" type="pic"/>
          </p:nvPr>
        </p:nvSpPr>
        <p:spPr>
          <a:xfrm>
            <a:off x="4408678" y="3122801"/>
            <a:ext cx="318677" cy="318677"/>
          </a:xfrm>
          <a:prstGeom prst="rect">
            <a:avLst/>
          </a:prstGeom>
          <a:noFill/>
          <a:ln>
            <a:noFill/>
          </a:ln>
        </p:spPr>
      </p:sp>
      <p:sp>
        <p:nvSpPr>
          <p:cNvPr id="212" name="Google Shape;212;p35"/>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213" name="Shape 213"/>
        <p:cNvGrpSpPr/>
        <p:nvPr/>
      </p:nvGrpSpPr>
      <p:grpSpPr>
        <a:xfrm>
          <a:off x="0" y="0"/>
          <a:ext cx="0" cy="0"/>
          <a:chOff x="0" y="0"/>
          <a:chExt cx="0" cy="0"/>
        </a:xfrm>
      </p:grpSpPr>
      <p:pic>
        <p:nvPicPr>
          <p:cNvPr descr="Shape&#10;&#10;Description automatically generated with low confidence" id="214" name="Google Shape;214;p3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215" name="Google Shape;215;p36"/>
          <p:cNvGrpSpPr/>
          <p:nvPr/>
        </p:nvGrpSpPr>
        <p:grpSpPr>
          <a:xfrm>
            <a:off x="4107305" y="941707"/>
            <a:ext cx="284686" cy="3999388"/>
            <a:chOff x="4107305" y="941707"/>
            <a:chExt cx="284686" cy="3999388"/>
          </a:xfrm>
        </p:grpSpPr>
        <p:sp>
          <p:nvSpPr>
            <p:cNvPr id="216" name="Google Shape;216;p36"/>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7" name="Google Shape;217;p36"/>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8" name="Google Shape;218;p36"/>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19" name="Google Shape;219;p36"/>
          <p:cNvSpPr/>
          <p:nvPr>
            <p:ph idx="2" type="pic"/>
          </p:nvPr>
        </p:nvSpPr>
        <p:spPr>
          <a:xfrm>
            <a:off x="219360" y="856040"/>
            <a:ext cx="3958630" cy="4287460"/>
          </a:xfrm>
          <a:prstGeom prst="rect">
            <a:avLst/>
          </a:prstGeom>
          <a:noFill/>
          <a:ln>
            <a:noFill/>
          </a:ln>
        </p:spPr>
      </p:sp>
      <p:sp>
        <p:nvSpPr>
          <p:cNvPr id="220" name="Google Shape;220;p36"/>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1" name="Google Shape;221;p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2" name="Google Shape;222;p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223" name="Shape 223"/>
        <p:cNvGrpSpPr/>
        <p:nvPr/>
      </p:nvGrpSpPr>
      <p:grpSpPr>
        <a:xfrm>
          <a:off x="0" y="0"/>
          <a:ext cx="0" cy="0"/>
          <a:chOff x="0" y="0"/>
          <a:chExt cx="0" cy="0"/>
        </a:xfrm>
      </p:grpSpPr>
      <p:pic>
        <p:nvPicPr>
          <p:cNvPr descr="Shape&#10;&#10;Description automatically generated with low confidence" id="224" name="Google Shape;224;p3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25" name="Google Shape;225;p37"/>
          <p:cNvSpPr/>
          <p:nvPr>
            <p:ph idx="2" type="pic"/>
          </p:nvPr>
        </p:nvSpPr>
        <p:spPr>
          <a:xfrm>
            <a:off x="4572000" y="0"/>
            <a:ext cx="4571990" cy="5143494"/>
          </a:xfrm>
          <a:prstGeom prst="rect">
            <a:avLst/>
          </a:prstGeom>
          <a:noFill/>
          <a:ln>
            <a:noFill/>
          </a:ln>
        </p:spPr>
      </p:sp>
      <p:sp>
        <p:nvSpPr>
          <p:cNvPr id="226" name="Google Shape;226;p37"/>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7" name="Google Shape;227;p37"/>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28" name="Google Shape;228;p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9" name="Google Shape;229;p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230" name="Shape 230"/>
        <p:cNvGrpSpPr/>
        <p:nvPr/>
      </p:nvGrpSpPr>
      <p:grpSpPr>
        <a:xfrm>
          <a:off x="0" y="0"/>
          <a:ext cx="0" cy="0"/>
          <a:chOff x="0" y="0"/>
          <a:chExt cx="0" cy="0"/>
        </a:xfrm>
      </p:grpSpPr>
      <p:pic>
        <p:nvPicPr>
          <p:cNvPr descr="Shape&#10;&#10;Description automatically generated with low confidence" id="231" name="Google Shape;231;p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32" name="Google Shape;232;p38"/>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 name="Google Shape;233;p38"/>
          <p:cNvSpPr/>
          <p:nvPr>
            <p:ph idx="2" type="pic"/>
          </p:nvPr>
        </p:nvSpPr>
        <p:spPr>
          <a:xfrm>
            <a:off x="219360" y="856040"/>
            <a:ext cx="3958630" cy="4287460"/>
          </a:xfrm>
          <a:prstGeom prst="rect">
            <a:avLst/>
          </a:prstGeom>
          <a:noFill/>
          <a:ln>
            <a:noFill/>
          </a:ln>
        </p:spPr>
      </p:sp>
      <p:sp>
        <p:nvSpPr>
          <p:cNvPr id="234" name="Google Shape;234;p38"/>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5" name="Google Shape;235;p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6" name="Google Shape;236;p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237" name="Shape 237"/>
        <p:cNvGrpSpPr/>
        <p:nvPr/>
      </p:nvGrpSpPr>
      <p:grpSpPr>
        <a:xfrm>
          <a:off x="0" y="0"/>
          <a:ext cx="0" cy="0"/>
          <a:chOff x="0" y="0"/>
          <a:chExt cx="0" cy="0"/>
        </a:xfrm>
      </p:grpSpPr>
      <p:pic>
        <p:nvPicPr>
          <p:cNvPr descr="Shape&#10;&#10;Description automatically generated with low confidence" id="238" name="Google Shape;238;p3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39" name="Google Shape;239;p39"/>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0" name="Google Shape;240;p39"/>
          <p:cNvSpPr/>
          <p:nvPr>
            <p:ph idx="2" type="pic"/>
          </p:nvPr>
        </p:nvSpPr>
        <p:spPr>
          <a:xfrm>
            <a:off x="235670" y="0"/>
            <a:ext cx="3582186" cy="5143494"/>
          </a:xfrm>
          <a:prstGeom prst="rect">
            <a:avLst/>
          </a:prstGeom>
          <a:noFill/>
          <a:ln>
            <a:noFill/>
          </a:ln>
        </p:spPr>
      </p:sp>
      <p:sp>
        <p:nvSpPr>
          <p:cNvPr id="241" name="Google Shape;241;p39"/>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39"/>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243" name="Shape 243"/>
        <p:cNvGrpSpPr/>
        <p:nvPr/>
      </p:nvGrpSpPr>
      <p:grpSpPr>
        <a:xfrm>
          <a:off x="0" y="0"/>
          <a:ext cx="0" cy="0"/>
          <a:chOff x="0" y="0"/>
          <a:chExt cx="0" cy="0"/>
        </a:xfrm>
      </p:grpSpPr>
      <p:sp>
        <p:nvSpPr>
          <p:cNvPr id="244" name="Google Shape;244;p40"/>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45" name="Google Shape;245;p4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0"/>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7" name="Google Shape;247;p40"/>
          <p:cNvSpPr/>
          <p:nvPr>
            <p:ph idx="2" type="pic"/>
          </p:nvPr>
        </p:nvSpPr>
        <p:spPr>
          <a:xfrm>
            <a:off x="-1" y="0"/>
            <a:ext cx="5312965" cy="5143494"/>
          </a:xfrm>
          <a:prstGeom prst="rect">
            <a:avLst/>
          </a:prstGeom>
          <a:noFill/>
          <a:ln>
            <a:noFill/>
          </a:ln>
        </p:spPr>
      </p:sp>
      <p:sp>
        <p:nvSpPr>
          <p:cNvPr id="248" name="Google Shape;248;p40"/>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9" name="Google Shape;249;p40"/>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50" name="Shape 250"/>
        <p:cNvGrpSpPr/>
        <p:nvPr/>
      </p:nvGrpSpPr>
      <p:grpSpPr>
        <a:xfrm>
          <a:off x="0" y="0"/>
          <a:ext cx="0" cy="0"/>
          <a:chOff x="0" y="0"/>
          <a:chExt cx="0" cy="0"/>
        </a:xfrm>
      </p:grpSpPr>
      <p:sp>
        <p:nvSpPr>
          <p:cNvPr id="251" name="Google Shape;251;p41"/>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52" name="Google Shape;252;p41"/>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53" name="Google Shape;253;p4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54" name="Google Shape;254;p41"/>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55" name="Google Shape;255;p41"/>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6" name="Google Shape;256;p41"/>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7" name="Google Shape;257;p41"/>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58" name="Shape 258"/>
        <p:cNvGrpSpPr/>
        <p:nvPr/>
      </p:nvGrpSpPr>
      <p:grpSpPr>
        <a:xfrm>
          <a:off x="0" y="0"/>
          <a:ext cx="0" cy="0"/>
          <a:chOff x="0" y="0"/>
          <a:chExt cx="0" cy="0"/>
        </a:xfrm>
      </p:grpSpPr>
      <p:grpSp>
        <p:nvGrpSpPr>
          <p:cNvPr id="259" name="Google Shape;259;p42"/>
          <p:cNvGrpSpPr/>
          <p:nvPr/>
        </p:nvGrpSpPr>
        <p:grpSpPr>
          <a:xfrm>
            <a:off x="2494464" y="494214"/>
            <a:ext cx="4155074" cy="4155073"/>
            <a:chOff x="2119794" y="-36836"/>
            <a:chExt cx="5217173" cy="5217173"/>
          </a:xfrm>
        </p:grpSpPr>
        <p:sp>
          <p:nvSpPr>
            <p:cNvPr id="260" name="Google Shape;260;p42"/>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1" name="Google Shape;261;p42"/>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62" name="Google Shape;262;p42"/>
            <p:cNvGrpSpPr/>
            <p:nvPr/>
          </p:nvGrpSpPr>
          <p:grpSpPr>
            <a:xfrm>
              <a:off x="2119794" y="-36836"/>
              <a:ext cx="5217173" cy="5217173"/>
              <a:chOff x="2334961" y="334711"/>
              <a:chExt cx="4626477" cy="4626477"/>
            </a:xfrm>
          </p:grpSpPr>
          <p:grpSp>
            <p:nvGrpSpPr>
              <p:cNvPr id="263" name="Google Shape;263;p42"/>
              <p:cNvGrpSpPr/>
              <p:nvPr/>
            </p:nvGrpSpPr>
            <p:grpSpPr>
              <a:xfrm>
                <a:off x="2334961" y="334711"/>
                <a:ext cx="4626477" cy="4626477"/>
                <a:chOff x="2334961" y="334711"/>
                <a:chExt cx="4626477" cy="4626477"/>
              </a:xfrm>
            </p:grpSpPr>
            <p:sp>
              <p:nvSpPr>
                <p:cNvPr id="264" name="Google Shape;264;p42"/>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5" name="Google Shape;265;p42"/>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6" name="Google Shape;266;p42"/>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7" name="Google Shape;267;p42"/>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8" name="Google Shape;268;p42"/>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69" name="Google Shape;269;p4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70" name="Shape 270"/>
        <p:cNvGrpSpPr/>
        <p:nvPr/>
      </p:nvGrpSpPr>
      <p:grpSpPr>
        <a:xfrm>
          <a:off x="0" y="0"/>
          <a:ext cx="0" cy="0"/>
          <a:chOff x="0" y="0"/>
          <a:chExt cx="0" cy="0"/>
        </a:xfrm>
      </p:grpSpPr>
      <p:grpSp>
        <p:nvGrpSpPr>
          <p:cNvPr id="271" name="Google Shape;271;p43"/>
          <p:cNvGrpSpPr/>
          <p:nvPr/>
        </p:nvGrpSpPr>
        <p:grpSpPr>
          <a:xfrm>
            <a:off x="2494465" y="494214"/>
            <a:ext cx="4155072" cy="4155073"/>
            <a:chOff x="2119794" y="-36836"/>
            <a:chExt cx="5217173" cy="5217173"/>
          </a:xfrm>
        </p:grpSpPr>
        <p:sp>
          <p:nvSpPr>
            <p:cNvPr id="272" name="Google Shape;272;p43"/>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73" name="Google Shape;273;p43"/>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74" name="Google Shape;274;p43"/>
            <p:cNvGrpSpPr/>
            <p:nvPr/>
          </p:nvGrpSpPr>
          <p:grpSpPr>
            <a:xfrm>
              <a:off x="2119794" y="-36836"/>
              <a:ext cx="5217173" cy="5217173"/>
              <a:chOff x="2334961" y="334711"/>
              <a:chExt cx="4626477" cy="4626477"/>
            </a:xfrm>
          </p:grpSpPr>
          <p:grpSp>
            <p:nvGrpSpPr>
              <p:cNvPr id="275" name="Google Shape;275;p43"/>
              <p:cNvGrpSpPr/>
              <p:nvPr/>
            </p:nvGrpSpPr>
            <p:grpSpPr>
              <a:xfrm>
                <a:off x="2334961" y="334711"/>
                <a:ext cx="4626477" cy="4626477"/>
                <a:chOff x="2334961" y="334711"/>
                <a:chExt cx="4626477" cy="4626477"/>
              </a:xfrm>
            </p:grpSpPr>
            <p:sp>
              <p:nvSpPr>
                <p:cNvPr id="276" name="Google Shape;276;p43"/>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77" name="Google Shape;277;p43"/>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78" name="Google Shape;278;p43"/>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79" name="Google Shape;279;p43"/>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80" name="Google Shape;280;p43"/>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81" name="Google Shape;281;p43"/>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82" name="Shape 282"/>
        <p:cNvGrpSpPr/>
        <p:nvPr/>
      </p:nvGrpSpPr>
      <p:grpSpPr>
        <a:xfrm>
          <a:off x="0" y="0"/>
          <a:ext cx="0" cy="0"/>
          <a:chOff x="0" y="0"/>
          <a:chExt cx="0" cy="0"/>
        </a:xfrm>
      </p:grpSpPr>
      <p:pic>
        <p:nvPicPr>
          <p:cNvPr id="283" name="Google Shape;283;p44"/>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84" name="Google Shape;284;p44"/>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85" name="Shape 285"/>
        <p:cNvGrpSpPr/>
        <p:nvPr/>
      </p:nvGrpSpPr>
      <p:grpSpPr>
        <a:xfrm>
          <a:off x="0" y="0"/>
          <a:ext cx="0" cy="0"/>
          <a:chOff x="0" y="0"/>
          <a:chExt cx="0" cy="0"/>
        </a:xfrm>
      </p:grpSpPr>
      <p:pic>
        <p:nvPicPr>
          <p:cNvPr id="286" name="Google Shape;286;p45"/>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87" name="Google Shape;287;p45"/>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88" name="Shape 288"/>
        <p:cNvGrpSpPr/>
        <p:nvPr/>
      </p:nvGrpSpPr>
      <p:grpSpPr>
        <a:xfrm>
          <a:off x="0" y="0"/>
          <a:ext cx="0" cy="0"/>
          <a:chOff x="0" y="0"/>
          <a:chExt cx="0" cy="0"/>
        </a:xfrm>
      </p:grpSpPr>
      <p:pic>
        <p:nvPicPr>
          <p:cNvPr descr="Icon&#10;&#10;Description automatically generated" id="289" name="Google Shape;289;p46"/>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90" name="Google Shape;290;p46"/>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1" name="Google Shape;291;p46"/>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92" name="Shape 292"/>
        <p:cNvGrpSpPr/>
        <p:nvPr/>
      </p:nvGrpSpPr>
      <p:grpSpPr>
        <a:xfrm>
          <a:off x="0" y="0"/>
          <a:ext cx="0" cy="0"/>
          <a:chOff x="0" y="0"/>
          <a:chExt cx="0" cy="0"/>
        </a:xfrm>
      </p:grpSpPr>
      <p:pic>
        <p:nvPicPr>
          <p:cNvPr descr="Shape&#10;&#10;Description automatically generated with low confidence" id="293" name="Google Shape;293;p4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4" name="Google Shape;294;p47"/>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5" name="Google Shape;295;p47"/>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6" name="Google Shape;296;p4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97" name="Google Shape;297;p47"/>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8" name="Google Shape;298;p47"/>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9" name="Google Shape;299;p47"/>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00" name="Google Shape;300;p47"/>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7"/>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3" name="Google Shape;303;p4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304" name="Shape 304"/>
        <p:cNvGrpSpPr/>
        <p:nvPr/>
      </p:nvGrpSpPr>
      <p:grpSpPr>
        <a:xfrm>
          <a:off x="0" y="0"/>
          <a:ext cx="0" cy="0"/>
          <a:chOff x="0" y="0"/>
          <a:chExt cx="0" cy="0"/>
        </a:xfrm>
      </p:grpSpPr>
      <p:pic>
        <p:nvPicPr>
          <p:cNvPr descr="Shape&#10;&#10;Description automatically generated with low confidence" id="305" name="Google Shape;305;p4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06" name="Google Shape;306;p4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7" name="Google Shape;307;p48"/>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8" name="Google Shape;308;p4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09" name="Google Shape;309;p48"/>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0" name="Google Shape;310;p48"/>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11" name="Google Shape;311;p48"/>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12" name="Google Shape;312;p48"/>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3" name="Google Shape;313;p48"/>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4" name="Google Shape;314;p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5" name="Google Shape;315;p4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316" name="Shape 316"/>
        <p:cNvGrpSpPr/>
        <p:nvPr/>
      </p:nvGrpSpPr>
      <p:grpSpPr>
        <a:xfrm>
          <a:off x="0" y="0"/>
          <a:ext cx="0" cy="0"/>
          <a:chOff x="0" y="0"/>
          <a:chExt cx="0" cy="0"/>
        </a:xfrm>
      </p:grpSpPr>
      <p:pic>
        <p:nvPicPr>
          <p:cNvPr descr="Shape&#10;&#10;Description automatically generated with low confidence" id="317" name="Google Shape;317;p49"/>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318" name="Google Shape;318;p49"/>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319" name="Google Shape;319;p49"/>
          <p:cNvGrpSpPr/>
          <p:nvPr/>
        </p:nvGrpSpPr>
        <p:grpSpPr>
          <a:xfrm>
            <a:off x="2257341" y="1861278"/>
            <a:ext cx="560368" cy="825149"/>
            <a:chOff x="2257341" y="1871217"/>
            <a:chExt cx="560368" cy="825149"/>
          </a:xfrm>
        </p:grpSpPr>
        <p:sp>
          <p:nvSpPr>
            <p:cNvPr id="320" name="Google Shape;320;p49"/>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21" name="Google Shape;321;p49"/>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22" name="Google Shape;322;p49"/>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23" name="Google Shape;323;p49"/>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24" name="Google Shape;324;p49"/>
          <p:cNvGrpSpPr/>
          <p:nvPr/>
        </p:nvGrpSpPr>
        <p:grpSpPr>
          <a:xfrm>
            <a:off x="6326292" y="1861278"/>
            <a:ext cx="560368" cy="825149"/>
            <a:chOff x="6326292" y="1871217"/>
            <a:chExt cx="560368" cy="825149"/>
          </a:xfrm>
        </p:grpSpPr>
        <p:sp>
          <p:nvSpPr>
            <p:cNvPr id="325" name="Google Shape;325;p49"/>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26" name="Google Shape;326;p49"/>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27" name="Google Shape;327;p49"/>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28" name="Google Shape;328;p49"/>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29" name="Google Shape;329;p49"/>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0" name="Google Shape;330;p49"/>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1" name="Google Shape;331;p49"/>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2" name="Google Shape;332;p49"/>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3" name="Google Shape;333;p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4" name="Google Shape;334;p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335" name="Shape 335"/>
        <p:cNvGrpSpPr/>
        <p:nvPr/>
      </p:nvGrpSpPr>
      <p:grpSpPr>
        <a:xfrm>
          <a:off x="0" y="0"/>
          <a:ext cx="0" cy="0"/>
          <a:chOff x="0" y="0"/>
          <a:chExt cx="0" cy="0"/>
        </a:xfrm>
      </p:grpSpPr>
      <p:pic>
        <p:nvPicPr>
          <p:cNvPr descr="Shape&#10;&#10;Description automatically generated with low confidence" id="336" name="Google Shape;336;p5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37" name="Google Shape;337;p50"/>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8" name="Google Shape;338;p50"/>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9" name="Google Shape;339;p50"/>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40" name="Google Shape;340;p50"/>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1" name="Google Shape;341;p50"/>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2" name="Google Shape;342;p50"/>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43" name="Google Shape;343;p50"/>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44" name="Google Shape;344;p50"/>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50"/>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6" name="Google Shape;346;p50"/>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47" name="Google Shape;347;p50"/>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48" name="Google Shape;348;p50"/>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9" name="Google Shape;349;p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0" name="Google Shape;350;p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351" name="Shape 351"/>
        <p:cNvGrpSpPr/>
        <p:nvPr/>
      </p:nvGrpSpPr>
      <p:grpSpPr>
        <a:xfrm>
          <a:off x="0" y="0"/>
          <a:ext cx="0" cy="0"/>
          <a:chOff x="0" y="0"/>
          <a:chExt cx="0" cy="0"/>
        </a:xfrm>
      </p:grpSpPr>
      <p:pic>
        <p:nvPicPr>
          <p:cNvPr descr="Shape&#10;&#10;Description automatically generated with low confidence" id="352" name="Google Shape;352;p5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53" name="Google Shape;353;p51"/>
          <p:cNvGrpSpPr/>
          <p:nvPr/>
        </p:nvGrpSpPr>
        <p:grpSpPr>
          <a:xfrm>
            <a:off x="0" y="2399230"/>
            <a:ext cx="9144001" cy="2349751"/>
            <a:chOff x="0" y="2182920"/>
            <a:chExt cx="9144001" cy="2349751"/>
          </a:xfrm>
        </p:grpSpPr>
        <p:sp>
          <p:nvSpPr>
            <p:cNvPr id="354" name="Google Shape;354;p5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5" name="Google Shape;355;p51"/>
            <p:cNvGrpSpPr/>
            <p:nvPr/>
          </p:nvGrpSpPr>
          <p:grpSpPr>
            <a:xfrm>
              <a:off x="1229347" y="2182920"/>
              <a:ext cx="6685306" cy="1002265"/>
              <a:chOff x="976268" y="2064936"/>
              <a:chExt cx="6685306" cy="1002265"/>
            </a:xfrm>
          </p:grpSpPr>
          <p:sp>
            <p:nvSpPr>
              <p:cNvPr id="356" name="Google Shape;356;p5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7" name="Google Shape;357;p5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8" name="Google Shape;358;p5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59" name="Google Shape;359;p5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0" name="Google Shape;360;p5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1" name="Google Shape;361;p5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2" name="Google Shape;362;p5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3" name="Google Shape;363;p51"/>
          <p:cNvSpPr/>
          <p:nvPr>
            <p:ph idx="5" type="pic"/>
          </p:nvPr>
        </p:nvSpPr>
        <p:spPr>
          <a:xfrm>
            <a:off x="1460973" y="2631002"/>
            <a:ext cx="539010" cy="538720"/>
          </a:xfrm>
          <a:prstGeom prst="rect">
            <a:avLst/>
          </a:prstGeom>
          <a:noFill/>
          <a:ln>
            <a:noFill/>
          </a:ln>
        </p:spPr>
      </p:sp>
      <p:sp>
        <p:nvSpPr>
          <p:cNvPr id="364" name="Google Shape;364;p51"/>
          <p:cNvSpPr/>
          <p:nvPr>
            <p:ph idx="6" type="pic"/>
          </p:nvPr>
        </p:nvSpPr>
        <p:spPr>
          <a:xfrm>
            <a:off x="4302493" y="2631002"/>
            <a:ext cx="539010" cy="538720"/>
          </a:xfrm>
          <a:prstGeom prst="rect">
            <a:avLst/>
          </a:prstGeom>
          <a:noFill/>
          <a:ln>
            <a:noFill/>
          </a:ln>
        </p:spPr>
      </p:sp>
      <p:sp>
        <p:nvSpPr>
          <p:cNvPr id="365" name="Google Shape;365;p51"/>
          <p:cNvSpPr/>
          <p:nvPr>
            <p:ph idx="7" type="pic"/>
          </p:nvPr>
        </p:nvSpPr>
        <p:spPr>
          <a:xfrm>
            <a:off x="7144013" y="2631002"/>
            <a:ext cx="539010" cy="538720"/>
          </a:xfrm>
          <a:prstGeom prst="rect">
            <a:avLst/>
          </a:prstGeom>
          <a:noFill/>
          <a:ln>
            <a:noFill/>
          </a:ln>
        </p:spPr>
      </p:sp>
      <p:sp>
        <p:nvSpPr>
          <p:cNvPr id="366" name="Google Shape;366;p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7" name="Google Shape;367;p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68" name="Shape 368"/>
        <p:cNvGrpSpPr/>
        <p:nvPr/>
      </p:nvGrpSpPr>
      <p:grpSpPr>
        <a:xfrm>
          <a:off x="0" y="0"/>
          <a:ext cx="0" cy="0"/>
          <a:chOff x="0" y="0"/>
          <a:chExt cx="0" cy="0"/>
        </a:xfrm>
      </p:grpSpPr>
      <p:pic>
        <p:nvPicPr>
          <p:cNvPr descr="Shape&#10;&#10;Description automatically generated with low confidence" id="369" name="Google Shape;369;p5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70" name="Google Shape;370;p52"/>
          <p:cNvGrpSpPr/>
          <p:nvPr/>
        </p:nvGrpSpPr>
        <p:grpSpPr>
          <a:xfrm>
            <a:off x="0" y="2399230"/>
            <a:ext cx="9144001" cy="2349751"/>
            <a:chOff x="0" y="2182920"/>
            <a:chExt cx="9144001" cy="2349751"/>
          </a:xfrm>
        </p:grpSpPr>
        <p:sp>
          <p:nvSpPr>
            <p:cNvPr id="371" name="Google Shape;371;p52"/>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72" name="Google Shape;372;p52"/>
            <p:cNvGrpSpPr/>
            <p:nvPr/>
          </p:nvGrpSpPr>
          <p:grpSpPr>
            <a:xfrm>
              <a:off x="1229347" y="2182920"/>
              <a:ext cx="6685306" cy="1002265"/>
              <a:chOff x="976268" y="2064936"/>
              <a:chExt cx="6685306" cy="1002265"/>
            </a:xfrm>
          </p:grpSpPr>
          <p:sp>
            <p:nvSpPr>
              <p:cNvPr id="373" name="Google Shape;373;p5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4" name="Google Shape;374;p5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5" name="Google Shape;375;p5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6" name="Google Shape;376;p5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7" name="Google Shape;377;p5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8" name="Google Shape;378;p5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9" name="Google Shape;379;p5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0" name="Google Shape;380;p52"/>
          <p:cNvSpPr/>
          <p:nvPr>
            <p:ph idx="5" type="pic"/>
          </p:nvPr>
        </p:nvSpPr>
        <p:spPr>
          <a:xfrm>
            <a:off x="1460973" y="2631002"/>
            <a:ext cx="539010" cy="538720"/>
          </a:xfrm>
          <a:prstGeom prst="rect">
            <a:avLst/>
          </a:prstGeom>
          <a:noFill/>
          <a:ln>
            <a:noFill/>
          </a:ln>
        </p:spPr>
      </p:sp>
      <p:sp>
        <p:nvSpPr>
          <p:cNvPr id="381" name="Google Shape;381;p52"/>
          <p:cNvSpPr/>
          <p:nvPr>
            <p:ph idx="6" type="pic"/>
          </p:nvPr>
        </p:nvSpPr>
        <p:spPr>
          <a:xfrm>
            <a:off x="4302493" y="2631002"/>
            <a:ext cx="539010" cy="538720"/>
          </a:xfrm>
          <a:prstGeom prst="rect">
            <a:avLst/>
          </a:prstGeom>
          <a:noFill/>
          <a:ln>
            <a:noFill/>
          </a:ln>
        </p:spPr>
      </p:sp>
      <p:sp>
        <p:nvSpPr>
          <p:cNvPr id="382" name="Google Shape;382;p52"/>
          <p:cNvSpPr/>
          <p:nvPr>
            <p:ph idx="7" type="pic"/>
          </p:nvPr>
        </p:nvSpPr>
        <p:spPr>
          <a:xfrm>
            <a:off x="7144013" y="2631002"/>
            <a:ext cx="539010" cy="538720"/>
          </a:xfrm>
          <a:prstGeom prst="rect">
            <a:avLst/>
          </a:prstGeom>
          <a:noFill/>
          <a:ln>
            <a:noFill/>
          </a:ln>
        </p:spPr>
      </p:sp>
      <p:sp>
        <p:nvSpPr>
          <p:cNvPr id="383" name="Google Shape;383;p5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4" name="Google Shape;384;p5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85" name="Shape 385"/>
        <p:cNvGrpSpPr/>
        <p:nvPr/>
      </p:nvGrpSpPr>
      <p:grpSpPr>
        <a:xfrm>
          <a:off x="0" y="0"/>
          <a:ext cx="0" cy="0"/>
          <a:chOff x="0" y="0"/>
          <a:chExt cx="0" cy="0"/>
        </a:xfrm>
      </p:grpSpPr>
      <p:pic>
        <p:nvPicPr>
          <p:cNvPr descr="Shape&#10;&#10;Description automatically generated with low confidence" id="386" name="Google Shape;386;p5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87" name="Google Shape;387;p53"/>
          <p:cNvGrpSpPr/>
          <p:nvPr/>
        </p:nvGrpSpPr>
        <p:grpSpPr>
          <a:xfrm>
            <a:off x="0" y="2399230"/>
            <a:ext cx="9144001" cy="2349751"/>
            <a:chOff x="0" y="2182920"/>
            <a:chExt cx="9144001" cy="2349751"/>
          </a:xfrm>
        </p:grpSpPr>
        <p:sp>
          <p:nvSpPr>
            <p:cNvPr id="388" name="Google Shape;388;p53"/>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89" name="Google Shape;389;p53"/>
            <p:cNvGrpSpPr/>
            <p:nvPr/>
          </p:nvGrpSpPr>
          <p:grpSpPr>
            <a:xfrm>
              <a:off x="1229347" y="2182920"/>
              <a:ext cx="6685306" cy="1002265"/>
              <a:chOff x="976268" y="2064936"/>
              <a:chExt cx="6685306" cy="1002265"/>
            </a:xfrm>
          </p:grpSpPr>
          <p:sp>
            <p:nvSpPr>
              <p:cNvPr id="390" name="Google Shape;390;p53"/>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1" name="Google Shape;391;p53"/>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2" name="Google Shape;392;p53"/>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93" name="Google Shape;393;p5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4" name="Google Shape;394;p5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5" name="Google Shape;395;p5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6" name="Google Shape;396;p5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7" name="Google Shape;397;p53"/>
          <p:cNvSpPr/>
          <p:nvPr>
            <p:ph idx="5" type="pic"/>
          </p:nvPr>
        </p:nvSpPr>
        <p:spPr>
          <a:xfrm>
            <a:off x="1460973" y="2631002"/>
            <a:ext cx="539010" cy="538720"/>
          </a:xfrm>
          <a:prstGeom prst="rect">
            <a:avLst/>
          </a:prstGeom>
          <a:noFill/>
          <a:ln>
            <a:noFill/>
          </a:ln>
        </p:spPr>
      </p:sp>
      <p:sp>
        <p:nvSpPr>
          <p:cNvPr id="398" name="Google Shape;398;p53"/>
          <p:cNvSpPr/>
          <p:nvPr>
            <p:ph idx="6" type="pic"/>
          </p:nvPr>
        </p:nvSpPr>
        <p:spPr>
          <a:xfrm>
            <a:off x="4302493" y="2631002"/>
            <a:ext cx="539010" cy="538720"/>
          </a:xfrm>
          <a:prstGeom prst="rect">
            <a:avLst/>
          </a:prstGeom>
          <a:noFill/>
          <a:ln>
            <a:noFill/>
          </a:ln>
        </p:spPr>
      </p:sp>
      <p:sp>
        <p:nvSpPr>
          <p:cNvPr id="399" name="Google Shape;399;p53"/>
          <p:cNvSpPr/>
          <p:nvPr>
            <p:ph idx="7" type="pic"/>
          </p:nvPr>
        </p:nvSpPr>
        <p:spPr>
          <a:xfrm>
            <a:off x="7144013" y="2631002"/>
            <a:ext cx="539010" cy="538720"/>
          </a:xfrm>
          <a:prstGeom prst="rect">
            <a:avLst/>
          </a:prstGeom>
          <a:noFill/>
          <a:ln>
            <a:noFill/>
          </a:ln>
        </p:spPr>
      </p:sp>
      <p:sp>
        <p:nvSpPr>
          <p:cNvPr id="400" name="Google Shape;400;p5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1" name="Google Shape;401;p5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402" name="Shape 402"/>
        <p:cNvGrpSpPr/>
        <p:nvPr/>
      </p:nvGrpSpPr>
      <p:grpSpPr>
        <a:xfrm>
          <a:off x="0" y="0"/>
          <a:ext cx="0" cy="0"/>
          <a:chOff x="0" y="0"/>
          <a:chExt cx="0" cy="0"/>
        </a:xfrm>
      </p:grpSpPr>
      <p:pic>
        <p:nvPicPr>
          <p:cNvPr descr="Shape&#10;&#10;Description automatically generated with low confidence" id="403" name="Google Shape;403;p5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404" name="Google Shape;404;p54"/>
          <p:cNvGrpSpPr/>
          <p:nvPr/>
        </p:nvGrpSpPr>
        <p:grpSpPr>
          <a:xfrm>
            <a:off x="0" y="2399230"/>
            <a:ext cx="9144001" cy="2349751"/>
            <a:chOff x="0" y="2182920"/>
            <a:chExt cx="9144001" cy="2349751"/>
          </a:xfrm>
        </p:grpSpPr>
        <p:sp>
          <p:nvSpPr>
            <p:cNvPr id="405" name="Google Shape;405;p54"/>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06" name="Google Shape;406;p54"/>
            <p:cNvGrpSpPr/>
            <p:nvPr/>
          </p:nvGrpSpPr>
          <p:grpSpPr>
            <a:xfrm>
              <a:off x="1229347" y="2182920"/>
              <a:ext cx="6685306" cy="1002265"/>
              <a:chOff x="976268" y="2064936"/>
              <a:chExt cx="6685306" cy="1002265"/>
            </a:xfrm>
          </p:grpSpPr>
          <p:sp>
            <p:nvSpPr>
              <p:cNvPr id="407" name="Google Shape;407;p54"/>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8" name="Google Shape;408;p54"/>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9" name="Google Shape;409;p54"/>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410" name="Google Shape;410;p54"/>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11" name="Google Shape;411;p54"/>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12" name="Google Shape;412;p54"/>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13" name="Google Shape;413;p54"/>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14" name="Google Shape;414;p54"/>
          <p:cNvSpPr/>
          <p:nvPr>
            <p:ph idx="5" type="pic"/>
          </p:nvPr>
        </p:nvSpPr>
        <p:spPr>
          <a:xfrm>
            <a:off x="1460973" y="2631002"/>
            <a:ext cx="539010" cy="538720"/>
          </a:xfrm>
          <a:prstGeom prst="rect">
            <a:avLst/>
          </a:prstGeom>
          <a:noFill/>
          <a:ln>
            <a:noFill/>
          </a:ln>
        </p:spPr>
      </p:sp>
      <p:sp>
        <p:nvSpPr>
          <p:cNvPr id="415" name="Google Shape;415;p54"/>
          <p:cNvSpPr/>
          <p:nvPr>
            <p:ph idx="6" type="pic"/>
          </p:nvPr>
        </p:nvSpPr>
        <p:spPr>
          <a:xfrm>
            <a:off x="4302493" y="2631002"/>
            <a:ext cx="539010" cy="538720"/>
          </a:xfrm>
          <a:prstGeom prst="rect">
            <a:avLst/>
          </a:prstGeom>
          <a:noFill/>
          <a:ln>
            <a:noFill/>
          </a:ln>
        </p:spPr>
      </p:sp>
      <p:sp>
        <p:nvSpPr>
          <p:cNvPr id="416" name="Google Shape;416;p54"/>
          <p:cNvSpPr/>
          <p:nvPr>
            <p:ph idx="7" type="pic"/>
          </p:nvPr>
        </p:nvSpPr>
        <p:spPr>
          <a:xfrm>
            <a:off x="7144013" y="2631002"/>
            <a:ext cx="539010" cy="538720"/>
          </a:xfrm>
          <a:prstGeom prst="rect">
            <a:avLst/>
          </a:prstGeom>
          <a:noFill/>
          <a:ln>
            <a:noFill/>
          </a:ln>
        </p:spPr>
      </p:sp>
      <p:sp>
        <p:nvSpPr>
          <p:cNvPr id="417" name="Google Shape;417;p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8" name="Google Shape;418;p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419" name="Shape 419"/>
        <p:cNvGrpSpPr/>
        <p:nvPr/>
      </p:nvGrpSpPr>
      <p:grpSpPr>
        <a:xfrm>
          <a:off x="0" y="0"/>
          <a:ext cx="0" cy="0"/>
          <a:chOff x="0" y="0"/>
          <a:chExt cx="0" cy="0"/>
        </a:xfrm>
      </p:grpSpPr>
      <p:pic>
        <p:nvPicPr>
          <p:cNvPr descr="Shape&#10;&#10;Description automatically generated with low confidence" id="420" name="Google Shape;420;p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21" name="Google Shape;421;p55"/>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22" name="Google Shape;422;p55"/>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423" name="Google Shape;423;p55"/>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4" name="Google Shape;424;p55"/>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5" name="Google Shape;425;p55"/>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6" name="Google Shape;426;p55"/>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55"/>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8" name="Google Shape;428;p55"/>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9" name="Google Shape;429;p55"/>
          <p:cNvSpPr/>
          <p:nvPr>
            <p:ph idx="4" type="pic"/>
          </p:nvPr>
        </p:nvSpPr>
        <p:spPr>
          <a:xfrm>
            <a:off x="1324089" y="1830915"/>
            <a:ext cx="482600" cy="482600"/>
          </a:xfrm>
          <a:prstGeom prst="rect">
            <a:avLst/>
          </a:prstGeom>
          <a:noFill/>
          <a:ln>
            <a:noFill/>
          </a:ln>
        </p:spPr>
      </p:sp>
      <p:sp>
        <p:nvSpPr>
          <p:cNvPr id="430" name="Google Shape;430;p55"/>
          <p:cNvSpPr/>
          <p:nvPr>
            <p:ph idx="5" type="pic"/>
          </p:nvPr>
        </p:nvSpPr>
        <p:spPr>
          <a:xfrm>
            <a:off x="4330701" y="1830915"/>
            <a:ext cx="482600" cy="482600"/>
          </a:xfrm>
          <a:prstGeom prst="rect">
            <a:avLst/>
          </a:prstGeom>
          <a:noFill/>
          <a:ln>
            <a:noFill/>
          </a:ln>
        </p:spPr>
      </p:sp>
      <p:sp>
        <p:nvSpPr>
          <p:cNvPr id="431" name="Google Shape;431;p55"/>
          <p:cNvSpPr/>
          <p:nvPr>
            <p:ph idx="6" type="pic"/>
          </p:nvPr>
        </p:nvSpPr>
        <p:spPr>
          <a:xfrm>
            <a:off x="7337312" y="1830915"/>
            <a:ext cx="482600" cy="482600"/>
          </a:xfrm>
          <a:prstGeom prst="rect">
            <a:avLst/>
          </a:prstGeom>
          <a:noFill/>
          <a:ln>
            <a:noFill/>
          </a:ln>
        </p:spPr>
      </p:sp>
      <p:sp>
        <p:nvSpPr>
          <p:cNvPr id="432" name="Google Shape;432;p55"/>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3" name="Google Shape;433;p55"/>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4" name="Google Shape;434;p55"/>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5" name="Google Shape;435;p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6" name="Google Shape;436;p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437" name="Shape 437"/>
        <p:cNvGrpSpPr/>
        <p:nvPr/>
      </p:nvGrpSpPr>
      <p:grpSpPr>
        <a:xfrm>
          <a:off x="0" y="0"/>
          <a:ext cx="0" cy="0"/>
          <a:chOff x="0" y="0"/>
          <a:chExt cx="0" cy="0"/>
        </a:xfrm>
      </p:grpSpPr>
      <p:pic>
        <p:nvPicPr>
          <p:cNvPr descr="Shape&#10;&#10;Description automatically generated with low confidence" id="438" name="Google Shape;438;p5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39" name="Google Shape;439;p56"/>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40" name="Google Shape;440;p56"/>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41" name="Google Shape;441;p56"/>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p56"/>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56"/>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4" name="Google Shape;444;p56"/>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5" name="Google Shape;445;p56"/>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6" name="Google Shape;446;p56"/>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7" name="Google Shape;447;p56"/>
          <p:cNvSpPr/>
          <p:nvPr>
            <p:ph idx="4" type="pic"/>
          </p:nvPr>
        </p:nvSpPr>
        <p:spPr>
          <a:xfrm>
            <a:off x="1324089" y="1830915"/>
            <a:ext cx="482600" cy="482600"/>
          </a:xfrm>
          <a:prstGeom prst="rect">
            <a:avLst/>
          </a:prstGeom>
          <a:noFill/>
          <a:ln>
            <a:noFill/>
          </a:ln>
        </p:spPr>
      </p:sp>
      <p:sp>
        <p:nvSpPr>
          <p:cNvPr id="448" name="Google Shape;448;p56"/>
          <p:cNvSpPr/>
          <p:nvPr>
            <p:ph idx="5" type="pic"/>
          </p:nvPr>
        </p:nvSpPr>
        <p:spPr>
          <a:xfrm>
            <a:off x="4330701" y="1830915"/>
            <a:ext cx="482600" cy="482600"/>
          </a:xfrm>
          <a:prstGeom prst="rect">
            <a:avLst/>
          </a:prstGeom>
          <a:noFill/>
          <a:ln>
            <a:noFill/>
          </a:ln>
        </p:spPr>
      </p:sp>
      <p:sp>
        <p:nvSpPr>
          <p:cNvPr id="449" name="Google Shape;449;p56"/>
          <p:cNvSpPr/>
          <p:nvPr>
            <p:ph idx="6" type="pic"/>
          </p:nvPr>
        </p:nvSpPr>
        <p:spPr>
          <a:xfrm>
            <a:off x="7337312" y="1830915"/>
            <a:ext cx="482600" cy="482600"/>
          </a:xfrm>
          <a:prstGeom prst="rect">
            <a:avLst/>
          </a:prstGeom>
          <a:noFill/>
          <a:ln>
            <a:noFill/>
          </a:ln>
        </p:spPr>
      </p:sp>
      <p:sp>
        <p:nvSpPr>
          <p:cNvPr id="450" name="Google Shape;450;p56"/>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1" name="Google Shape;451;p56"/>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56"/>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3" name="Google Shape;453;p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4" name="Google Shape;454;p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455" name="Shape 455"/>
        <p:cNvGrpSpPr/>
        <p:nvPr/>
      </p:nvGrpSpPr>
      <p:grpSpPr>
        <a:xfrm>
          <a:off x="0" y="0"/>
          <a:ext cx="0" cy="0"/>
          <a:chOff x="0" y="0"/>
          <a:chExt cx="0" cy="0"/>
        </a:xfrm>
      </p:grpSpPr>
      <p:pic>
        <p:nvPicPr>
          <p:cNvPr descr="Shape&#10;&#10;Description automatically generated with low confidence" id="456" name="Google Shape;456;p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57" name="Google Shape;457;p57"/>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458" name="Google Shape;458;p57"/>
          <p:cNvGrpSpPr/>
          <p:nvPr/>
        </p:nvGrpSpPr>
        <p:grpSpPr>
          <a:xfrm>
            <a:off x="865742" y="1720353"/>
            <a:ext cx="7412516" cy="894818"/>
            <a:chOff x="865742" y="1720353"/>
            <a:chExt cx="7412516" cy="894818"/>
          </a:xfrm>
        </p:grpSpPr>
        <p:grpSp>
          <p:nvGrpSpPr>
            <p:cNvPr id="459" name="Google Shape;459;p57"/>
            <p:cNvGrpSpPr/>
            <p:nvPr/>
          </p:nvGrpSpPr>
          <p:grpSpPr>
            <a:xfrm>
              <a:off x="3119411" y="1720353"/>
              <a:ext cx="651510" cy="894818"/>
              <a:chOff x="2980317" y="2014294"/>
              <a:chExt cx="651510" cy="894818"/>
            </a:xfrm>
          </p:grpSpPr>
          <p:cxnSp>
            <p:nvCxnSpPr>
              <p:cNvPr id="460" name="Google Shape;460;p57"/>
              <p:cNvCxnSpPr>
                <a:endCxn id="461"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62" name="Google Shape;462;p57"/>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61" name="Google Shape;461;p57"/>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463" name="Google Shape;463;p57"/>
            <p:cNvGrpSpPr/>
            <p:nvPr/>
          </p:nvGrpSpPr>
          <p:grpSpPr>
            <a:xfrm>
              <a:off x="5373080" y="1720353"/>
              <a:ext cx="651510" cy="894818"/>
              <a:chOff x="5071929" y="2014294"/>
              <a:chExt cx="651510" cy="894818"/>
            </a:xfrm>
          </p:grpSpPr>
          <p:cxnSp>
            <p:nvCxnSpPr>
              <p:cNvPr id="464" name="Google Shape;464;p57"/>
              <p:cNvCxnSpPr>
                <a:endCxn id="465"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66" name="Google Shape;466;p57"/>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65" name="Google Shape;465;p57"/>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467" name="Google Shape;467;p57"/>
            <p:cNvGrpSpPr/>
            <p:nvPr/>
          </p:nvGrpSpPr>
          <p:grpSpPr>
            <a:xfrm>
              <a:off x="7626748" y="1720353"/>
              <a:ext cx="651510" cy="894818"/>
              <a:chOff x="7469822" y="2014294"/>
              <a:chExt cx="651510" cy="894818"/>
            </a:xfrm>
          </p:grpSpPr>
          <p:cxnSp>
            <p:nvCxnSpPr>
              <p:cNvPr id="468" name="Google Shape;468;p57"/>
              <p:cNvCxnSpPr>
                <a:endCxn id="469"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70" name="Google Shape;470;p57"/>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69" name="Google Shape;469;p57"/>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471" name="Google Shape;471;p57"/>
            <p:cNvGrpSpPr/>
            <p:nvPr/>
          </p:nvGrpSpPr>
          <p:grpSpPr>
            <a:xfrm>
              <a:off x="865742" y="1720353"/>
              <a:ext cx="651510" cy="894818"/>
              <a:chOff x="888704" y="2014294"/>
              <a:chExt cx="651510" cy="894818"/>
            </a:xfrm>
          </p:grpSpPr>
          <p:cxnSp>
            <p:nvCxnSpPr>
              <p:cNvPr id="472" name="Google Shape;472;p57"/>
              <p:cNvCxnSpPr>
                <a:endCxn id="473"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74" name="Google Shape;474;p57"/>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73" name="Google Shape;473;p57"/>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475" name="Google Shape;475;p57"/>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6" name="Google Shape;476;p57"/>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7" name="Google Shape;477;p57"/>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8" name="Google Shape;478;p57"/>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9" name="Google Shape;479;p57"/>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0" name="Google Shape;480;p57"/>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1" name="Google Shape;481;p57"/>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2" name="Google Shape;482;p57"/>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3" name="Google Shape;483;p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4" name="Google Shape;484;p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85" name="Shape 485"/>
        <p:cNvGrpSpPr/>
        <p:nvPr/>
      </p:nvGrpSpPr>
      <p:grpSpPr>
        <a:xfrm>
          <a:off x="0" y="0"/>
          <a:ext cx="0" cy="0"/>
          <a:chOff x="0" y="0"/>
          <a:chExt cx="0" cy="0"/>
        </a:xfrm>
      </p:grpSpPr>
      <p:pic>
        <p:nvPicPr>
          <p:cNvPr descr="Shape&#10;&#10;Description automatically generated with low confidence" id="486" name="Google Shape;486;p5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87" name="Google Shape;487;p58"/>
          <p:cNvGrpSpPr/>
          <p:nvPr/>
        </p:nvGrpSpPr>
        <p:grpSpPr>
          <a:xfrm>
            <a:off x="1114581" y="3141131"/>
            <a:ext cx="175260" cy="1120085"/>
            <a:chOff x="973176" y="3197693"/>
            <a:chExt cx="175260" cy="1120085"/>
          </a:xfrm>
        </p:grpSpPr>
        <p:sp>
          <p:nvSpPr>
            <p:cNvPr id="488" name="Google Shape;488;p58"/>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89" name="Google Shape;489;p58"/>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90" name="Google Shape;490;p58"/>
          <p:cNvGrpSpPr/>
          <p:nvPr/>
        </p:nvGrpSpPr>
        <p:grpSpPr>
          <a:xfrm>
            <a:off x="5033439" y="1436374"/>
            <a:ext cx="175260" cy="1120085"/>
            <a:chOff x="4892034" y="1492936"/>
            <a:chExt cx="175260" cy="1120085"/>
          </a:xfrm>
        </p:grpSpPr>
        <p:sp>
          <p:nvSpPr>
            <p:cNvPr id="491" name="Google Shape;491;p58"/>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92" name="Google Shape;492;p58"/>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93" name="Google Shape;493;p58"/>
          <p:cNvGrpSpPr/>
          <p:nvPr/>
        </p:nvGrpSpPr>
        <p:grpSpPr>
          <a:xfrm>
            <a:off x="1114581" y="1436374"/>
            <a:ext cx="175260" cy="1120085"/>
            <a:chOff x="973176" y="1492936"/>
            <a:chExt cx="175260" cy="1120085"/>
          </a:xfrm>
        </p:grpSpPr>
        <p:cxnSp>
          <p:nvCxnSpPr>
            <p:cNvPr id="494" name="Google Shape;494;p58"/>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95" name="Google Shape;495;p58"/>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96" name="Google Shape;496;p58"/>
          <p:cNvGrpSpPr/>
          <p:nvPr/>
        </p:nvGrpSpPr>
        <p:grpSpPr>
          <a:xfrm>
            <a:off x="5033439" y="3141131"/>
            <a:ext cx="175260" cy="1120085"/>
            <a:chOff x="4892034" y="3197693"/>
            <a:chExt cx="175260" cy="1120085"/>
          </a:xfrm>
        </p:grpSpPr>
        <p:cxnSp>
          <p:nvCxnSpPr>
            <p:cNvPr id="497" name="Google Shape;497;p58"/>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98" name="Google Shape;498;p58"/>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99" name="Google Shape;499;p58"/>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0" name="Google Shape;500;p58"/>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1" name="Google Shape;501;p58"/>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2" name="Google Shape;502;p58"/>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3" name="Google Shape;503;p58"/>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4" name="Google Shape;504;p58"/>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5" name="Google Shape;505;p58"/>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58"/>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7" name="Google Shape;507;p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8" name="Google Shape;508;p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509" name="Shape 509"/>
        <p:cNvGrpSpPr/>
        <p:nvPr/>
      </p:nvGrpSpPr>
      <p:grpSpPr>
        <a:xfrm>
          <a:off x="0" y="0"/>
          <a:ext cx="0" cy="0"/>
          <a:chOff x="0" y="0"/>
          <a:chExt cx="0" cy="0"/>
        </a:xfrm>
      </p:grpSpPr>
      <p:pic>
        <p:nvPicPr>
          <p:cNvPr descr="Shape&#10;&#10;Description automatically generated with low confidence" id="510" name="Google Shape;510;p59"/>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511" name="Google Shape;511;p59"/>
          <p:cNvGrpSpPr/>
          <p:nvPr/>
        </p:nvGrpSpPr>
        <p:grpSpPr>
          <a:xfrm>
            <a:off x="270520" y="225967"/>
            <a:ext cx="175260" cy="2964623"/>
            <a:chOff x="270520" y="1140367"/>
            <a:chExt cx="175260" cy="2964623"/>
          </a:xfrm>
        </p:grpSpPr>
        <p:grpSp>
          <p:nvGrpSpPr>
            <p:cNvPr id="512" name="Google Shape;512;p59"/>
            <p:cNvGrpSpPr/>
            <p:nvPr/>
          </p:nvGrpSpPr>
          <p:grpSpPr>
            <a:xfrm>
              <a:off x="270520" y="2780648"/>
              <a:ext cx="175260" cy="1324342"/>
              <a:chOff x="129115" y="2837210"/>
              <a:chExt cx="175260" cy="1324342"/>
            </a:xfrm>
          </p:grpSpPr>
          <p:sp>
            <p:nvSpPr>
              <p:cNvPr id="513" name="Google Shape;513;p59"/>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14" name="Google Shape;514;p59"/>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15" name="Google Shape;515;p59"/>
            <p:cNvGrpSpPr/>
            <p:nvPr/>
          </p:nvGrpSpPr>
          <p:grpSpPr>
            <a:xfrm>
              <a:off x="270520" y="1140367"/>
              <a:ext cx="175260" cy="1310953"/>
              <a:chOff x="129115" y="1196929"/>
              <a:chExt cx="175260" cy="1310953"/>
            </a:xfrm>
          </p:grpSpPr>
          <p:cxnSp>
            <p:nvCxnSpPr>
              <p:cNvPr id="516" name="Google Shape;516;p59"/>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17" name="Google Shape;517;p59"/>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18" name="Google Shape;518;p59"/>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2"/>
                </a:solidFill>
                <a:latin typeface="Public Sans"/>
                <a:ea typeface="Public Sans"/>
                <a:cs typeface="Public Sans"/>
                <a:sym typeface="Public Sans"/>
              </a:rPr>
              <a:t>Learning outcome</a:t>
            </a:r>
            <a:endParaRPr b="0" i="0" sz="1400" u="none" cap="none" strike="noStrike">
              <a:solidFill>
                <a:srgbClr val="000000"/>
              </a:solidFill>
              <a:latin typeface="Arial"/>
              <a:ea typeface="Arial"/>
              <a:cs typeface="Arial"/>
              <a:sym typeface="Arial"/>
            </a:endParaRPr>
          </a:p>
        </p:txBody>
      </p:sp>
      <p:sp>
        <p:nvSpPr>
          <p:cNvPr id="519" name="Google Shape;519;p59"/>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Public Sans"/>
                <a:ea typeface="Public Sans"/>
                <a:cs typeface="Public Sans"/>
                <a:sym typeface="Public Sans"/>
              </a:rPr>
              <a:t>Task -1</a:t>
            </a:r>
            <a:endParaRPr b="0" i="0" sz="1400" u="none" cap="none" strike="noStrike">
              <a:solidFill>
                <a:srgbClr val="000000"/>
              </a:solidFill>
              <a:latin typeface="Arial"/>
              <a:ea typeface="Arial"/>
              <a:cs typeface="Arial"/>
              <a:sym typeface="Arial"/>
            </a:endParaRPr>
          </a:p>
        </p:txBody>
      </p:sp>
      <p:sp>
        <p:nvSpPr>
          <p:cNvPr id="520" name="Google Shape;520;p59"/>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521" name="Shape 521"/>
        <p:cNvGrpSpPr/>
        <p:nvPr/>
      </p:nvGrpSpPr>
      <p:grpSpPr>
        <a:xfrm>
          <a:off x="0" y="0"/>
          <a:ext cx="0" cy="0"/>
          <a:chOff x="0" y="0"/>
          <a:chExt cx="0" cy="0"/>
        </a:xfrm>
      </p:grpSpPr>
      <p:pic>
        <p:nvPicPr>
          <p:cNvPr descr="Shape&#10;&#10;Description automatically generated with low confidence" id="522" name="Google Shape;522;p60"/>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523" name="Google Shape;523;p60"/>
          <p:cNvGrpSpPr/>
          <p:nvPr/>
        </p:nvGrpSpPr>
        <p:grpSpPr>
          <a:xfrm>
            <a:off x="270520" y="225967"/>
            <a:ext cx="175260" cy="2964623"/>
            <a:chOff x="270520" y="1140367"/>
            <a:chExt cx="175260" cy="2964623"/>
          </a:xfrm>
        </p:grpSpPr>
        <p:grpSp>
          <p:nvGrpSpPr>
            <p:cNvPr id="524" name="Google Shape;524;p60"/>
            <p:cNvGrpSpPr/>
            <p:nvPr/>
          </p:nvGrpSpPr>
          <p:grpSpPr>
            <a:xfrm>
              <a:off x="270520" y="2780648"/>
              <a:ext cx="175260" cy="1324342"/>
              <a:chOff x="129115" y="2837210"/>
              <a:chExt cx="175260" cy="1324342"/>
            </a:xfrm>
          </p:grpSpPr>
          <p:sp>
            <p:nvSpPr>
              <p:cNvPr id="525" name="Google Shape;525;p60"/>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26" name="Google Shape;526;p60"/>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27" name="Google Shape;527;p60"/>
            <p:cNvGrpSpPr/>
            <p:nvPr/>
          </p:nvGrpSpPr>
          <p:grpSpPr>
            <a:xfrm>
              <a:off x="270520" y="1140367"/>
              <a:ext cx="175260" cy="1310953"/>
              <a:chOff x="129115" y="1196929"/>
              <a:chExt cx="175260" cy="1310953"/>
            </a:xfrm>
          </p:grpSpPr>
          <p:cxnSp>
            <p:nvCxnSpPr>
              <p:cNvPr id="528" name="Google Shape;528;p60"/>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29" name="Google Shape;529;p60"/>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30" name="Google Shape;530;p60"/>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2"/>
                </a:solidFill>
                <a:latin typeface="Public Sans"/>
                <a:ea typeface="Public Sans"/>
                <a:cs typeface="Public Sans"/>
                <a:sym typeface="Public Sans"/>
              </a:rPr>
              <a:t>Task -5</a:t>
            </a:r>
            <a:endParaRPr b="0" i="0" sz="1400" u="none" cap="none" strike="noStrike">
              <a:solidFill>
                <a:srgbClr val="000000"/>
              </a:solidFill>
              <a:latin typeface="Arial"/>
              <a:ea typeface="Arial"/>
              <a:cs typeface="Arial"/>
              <a:sym typeface="Arial"/>
            </a:endParaRPr>
          </a:p>
        </p:txBody>
      </p:sp>
      <p:sp>
        <p:nvSpPr>
          <p:cNvPr id="531" name="Google Shape;531;p60"/>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Public Sans"/>
                <a:ea typeface="Public Sans"/>
                <a:cs typeface="Public Sans"/>
                <a:sym typeface="Public Sans"/>
              </a:rPr>
              <a:t>Task -4</a:t>
            </a:r>
            <a:endParaRPr b="0" i="0" sz="1400" u="none" cap="none" strike="noStrike">
              <a:solidFill>
                <a:srgbClr val="000000"/>
              </a:solidFill>
              <a:latin typeface="Arial"/>
              <a:ea typeface="Arial"/>
              <a:cs typeface="Arial"/>
              <a:sym typeface="Arial"/>
            </a:endParaRPr>
          </a:p>
        </p:txBody>
      </p:sp>
      <p:sp>
        <p:nvSpPr>
          <p:cNvPr id="532" name="Google Shape;532;p60"/>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533" name="Google Shape;533;p60"/>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534" name="Shape 534"/>
        <p:cNvGrpSpPr/>
        <p:nvPr/>
      </p:nvGrpSpPr>
      <p:grpSpPr>
        <a:xfrm>
          <a:off x="0" y="0"/>
          <a:ext cx="0" cy="0"/>
          <a:chOff x="0" y="0"/>
          <a:chExt cx="0" cy="0"/>
        </a:xfrm>
      </p:grpSpPr>
      <p:pic>
        <p:nvPicPr>
          <p:cNvPr descr="Shape&#10;&#10;Description automatically generated with low confidence" id="535" name="Google Shape;535;p61"/>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536" name="Google Shape;536;p61"/>
          <p:cNvGrpSpPr/>
          <p:nvPr/>
        </p:nvGrpSpPr>
        <p:grpSpPr>
          <a:xfrm>
            <a:off x="270520" y="225967"/>
            <a:ext cx="175260" cy="2964623"/>
            <a:chOff x="270520" y="1140367"/>
            <a:chExt cx="175260" cy="2964623"/>
          </a:xfrm>
        </p:grpSpPr>
        <p:grpSp>
          <p:nvGrpSpPr>
            <p:cNvPr id="537" name="Google Shape;537;p61"/>
            <p:cNvGrpSpPr/>
            <p:nvPr/>
          </p:nvGrpSpPr>
          <p:grpSpPr>
            <a:xfrm>
              <a:off x="270520" y="2780648"/>
              <a:ext cx="175260" cy="1324342"/>
              <a:chOff x="129115" y="2837210"/>
              <a:chExt cx="175260" cy="1324342"/>
            </a:xfrm>
          </p:grpSpPr>
          <p:sp>
            <p:nvSpPr>
              <p:cNvPr id="538" name="Google Shape;538;p61"/>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39" name="Google Shape;539;p61"/>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40" name="Google Shape;540;p61"/>
            <p:cNvGrpSpPr/>
            <p:nvPr/>
          </p:nvGrpSpPr>
          <p:grpSpPr>
            <a:xfrm>
              <a:off x="270520" y="1140367"/>
              <a:ext cx="175260" cy="1310953"/>
              <a:chOff x="129115" y="1196929"/>
              <a:chExt cx="175260" cy="1310953"/>
            </a:xfrm>
          </p:grpSpPr>
          <p:cxnSp>
            <p:nvCxnSpPr>
              <p:cNvPr id="541" name="Google Shape;541;p61"/>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42" name="Google Shape;542;p61"/>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43" name="Google Shape;543;p61"/>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4" name="Google Shape;544;p61"/>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5" name="Google Shape;545;p61"/>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6" name="Google Shape;546;p61"/>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547" name="Shape 547"/>
        <p:cNvGrpSpPr/>
        <p:nvPr/>
      </p:nvGrpSpPr>
      <p:grpSpPr>
        <a:xfrm>
          <a:off x="0" y="0"/>
          <a:ext cx="0" cy="0"/>
          <a:chOff x="0" y="0"/>
          <a:chExt cx="0" cy="0"/>
        </a:xfrm>
      </p:grpSpPr>
      <p:pic>
        <p:nvPicPr>
          <p:cNvPr descr="Shape&#10;&#10;Description automatically generated with low confidence" id="548" name="Google Shape;548;p6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49" name="Google Shape;549;p62"/>
          <p:cNvGrpSpPr/>
          <p:nvPr/>
        </p:nvGrpSpPr>
        <p:grpSpPr>
          <a:xfrm>
            <a:off x="240067" y="2283802"/>
            <a:ext cx="8663867" cy="930794"/>
            <a:chOff x="198438" y="775483"/>
            <a:chExt cx="8634888" cy="927681"/>
          </a:xfrm>
        </p:grpSpPr>
        <p:pic>
          <p:nvPicPr>
            <p:cNvPr id="550" name="Google Shape;550;p62"/>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51" name="Google Shape;551;p62"/>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52" name="Google Shape;552;p62"/>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53" name="Google Shape;553;p62"/>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54" name="Google Shape;554;p62"/>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55" name="Google Shape;555;p62"/>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6" name="Google Shape;556;p62"/>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7" name="Google Shape;557;p62"/>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8" name="Google Shape;558;p62"/>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9" name="Google Shape;559;p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0" name="Google Shape;560;p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61" name="Shape 561"/>
        <p:cNvGrpSpPr/>
        <p:nvPr/>
      </p:nvGrpSpPr>
      <p:grpSpPr>
        <a:xfrm>
          <a:off x="0" y="0"/>
          <a:ext cx="0" cy="0"/>
          <a:chOff x="0" y="0"/>
          <a:chExt cx="0" cy="0"/>
        </a:xfrm>
      </p:grpSpPr>
      <p:pic>
        <p:nvPicPr>
          <p:cNvPr descr="Shape&#10;&#10;Description automatically generated with low confidence" id="562" name="Google Shape;562;p6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63" name="Google Shape;563;p63"/>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4" name="Google Shape;564;p63"/>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5" name="Google Shape;565;p63"/>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6" name="Google Shape;566;p63"/>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7" name="Google Shape;567;p63"/>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8" name="Google Shape;568;p63"/>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9" name="Google Shape;569;p63"/>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0" name="Google Shape;570;p63"/>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1" name="Google Shape;571;p63"/>
          <p:cNvSpPr/>
          <p:nvPr>
            <p:ph idx="5" type="pic"/>
          </p:nvPr>
        </p:nvSpPr>
        <p:spPr>
          <a:xfrm>
            <a:off x="784630" y="1640956"/>
            <a:ext cx="931297" cy="930794"/>
          </a:xfrm>
          <a:prstGeom prst="rect">
            <a:avLst/>
          </a:prstGeom>
          <a:noFill/>
          <a:ln>
            <a:noFill/>
          </a:ln>
        </p:spPr>
      </p:sp>
      <p:sp>
        <p:nvSpPr>
          <p:cNvPr id="572" name="Google Shape;572;p63"/>
          <p:cNvSpPr/>
          <p:nvPr>
            <p:ph idx="6" type="pic"/>
          </p:nvPr>
        </p:nvSpPr>
        <p:spPr>
          <a:xfrm>
            <a:off x="5150215" y="1640956"/>
            <a:ext cx="931297" cy="930794"/>
          </a:xfrm>
          <a:prstGeom prst="rect">
            <a:avLst/>
          </a:prstGeom>
          <a:noFill/>
          <a:ln>
            <a:noFill/>
          </a:ln>
        </p:spPr>
      </p:sp>
      <p:sp>
        <p:nvSpPr>
          <p:cNvPr id="573" name="Google Shape;573;p63"/>
          <p:cNvSpPr/>
          <p:nvPr>
            <p:ph idx="7" type="pic"/>
          </p:nvPr>
        </p:nvSpPr>
        <p:spPr>
          <a:xfrm>
            <a:off x="784630" y="3302767"/>
            <a:ext cx="931297" cy="930794"/>
          </a:xfrm>
          <a:prstGeom prst="rect">
            <a:avLst/>
          </a:prstGeom>
          <a:noFill/>
          <a:ln>
            <a:noFill/>
          </a:ln>
        </p:spPr>
      </p:sp>
      <p:sp>
        <p:nvSpPr>
          <p:cNvPr id="574" name="Google Shape;574;p63"/>
          <p:cNvSpPr/>
          <p:nvPr>
            <p:ph idx="8" type="pic"/>
          </p:nvPr>
        </p:nvSpPr>
        <p:spPr>
          <a:xfrm>
            <a:off x="5150215" y="3302767"/>
            <a:ext cx="931297" cy="930794"/>
          </a:xfrm>
          <a:prstGeom prst="rect">
            <a:avLst/>
          </a:prstGeom>
          <a:noFill/>
          <a:ln>
            <a:noFill/>
          </a:ln>
        </p:spPr>
      </p:sp>
      <p:sp>
        <p:nvSpPr>
          <p:cNvPr id="575" name="Google Shape;575;p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6" name="Google Shape;576;p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77" name="Shape 577"/>
        <p:cNvGrpSpPr/>
        <p:nvPr/>
      </p:nvGrpSpPr>
      <p:grpSpPr>
        <a:xfrm>
          <a:off x="0" y="0"/>
          <a:ext cx="0" cy="0"/>
          <a:chOff x="0" y="0"/>
          <a:chExt cx="0" cy="0"/>
        </a:xfrm>
      </p:grpSpPr>
      <p:pic>
        <p:nvPicPr>
          <p:cNvPr descr="Shape&#10;&#10;Description automatically generated with low confidence" id="578" name="Google Shape;578;p6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79" name="Google Shape;579;p64"/>
          <p:cNvGrpSpPr/>
          <p:nvPr/>
        </p:nvGrpSpPr>
        <p:grpSpPr>
          <a:xfrm>
            <a:off x="0" y="2399230"/>
            <a:ext cx="9144001" cy="2349751"/>
            <a:chOff x="0" y="2182920"/>
            <a:chExt cx="9144001" cy="2349751"/>
          </a:xfrm>
        </p:grpSpPr>
        <p:sp>
          <p:nvSpPr>
            <p:cNvPr id="580" name="Google Shape;580;p64"/>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81" name="Google Shape;581;p64"/>
            <p:cNvGrpSpPr/>
            <p:nvPr/>
          </p:nvGrpSpPr>
          <p:grpSpPr>
            <a:xfrm>
              <a:off x="1229347" y="2182920"/>
              <a:ext cx="6685306" cy="1002265"/>
              <a:chOff x="976268" y="2064936"/>
              <a:chExt cx="6685306" cy="1002265"/>
            </a:xfrm>
          </p:grpSpPr>
          <p:sp>
            <p:nvSpPr>
              <p:cNvPr id="582" name="Google Shape;582;p64"/>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3" name="Google Shape;583;p64"/>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4" name="Google Shape;584;p64"/>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85" name="Google Shape;585;p64"/>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 name="Google Shape;586;p64"/>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7" name="Google Shape;587;p64"/>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8" name="Google Shape;588;p64"/>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9" name="Google Shape;589;p64"/>
          <p:cNvSpPr/>
          <p:nvPr>
            <p:ph idx="5" type="pic"/>
          </p:nvPr>
        </p:nvSpPr>
        <p:spPr>
          <a:xfrm>
            <a:off x="1460973" y="2631002"/>
            <a:ext cx="539010" cy="538720"/>
          </a:xfrm>
          <a:prstGeom prst="rect">
            <a:avLst/>
          </a:prstGeom>
          <a:noFill/>
          <a:ln>
            <a:noFill/>
          </a:ln>
        </p:spPr>
      </p:sp>
      <p:sp>
        <p:nvSpPr>
          <p:cNvPr id="590" name="Google Shape;590;p64"/>
          <p:cNvSpPr/>
          <p:nvPr>
            <p:ph idx="6" type="pic"/>
          </p:nvPr>
        </p:nvSpPr>
        <p:spPr>
          <a:xfrm>
            <a:off x="4302493" y="2631002"/>
            <a:ext cx="539010" cy="538720"/>
          </a:xfrm>
          <a:prstGeom prst="rect">
            <a:avLst/>
          </a:prstGeom>
          <a:noFill/>
          <a:ln>
            <a:noFill/>
          </a:ln>
        </p:spPr>
      </p:sp>
      <p:sp>
        <p:nvSpPr>
          <p:cNvPr id="591" name="Google Shape;591;p64"/>
          <p:cNvSpPr/>
          <p:nvPr>
            <p:ph idx="7" type="pic"/>
          </p:nvPr>
        </p:nvSpPr>
        <p:spPr>
          <a:xfrm>
            <a:off x="7144013" y="2631002"/>
            <a:ext cx="539010" cy="538720"/>
          </a:xfrm>
          <a:prstGeom prst="rect">
            <a:avLst/>
          </a:prstGeom>
          <a:noFill/>
          <a:ln>
            <a:noFill/>
          </a:ln>
        </p:spPr>
      </p:sp>
      <p:sp>
        <p:nvSpPr>
          <p:cNvPr id="592" name="Google Shape;592;p6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3" name="Google Shape;593;p6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94" name="Shape 594"/>
        <p:cNvGrpSpPr/>
        <p:nvPr/>
      </p:nvGrpSpPr>
      <p:grpSpPr>
        <a:xfrm>
          <a:off x="0" y="0"/>
          <a:ext cx="0" cy="0"/>
          <a:chOff x="0" y="0"/>
          <a:chExt cx="0" cy="0"/>
        </a:xfrm>
      </p:grpSpPr>
      <p:grpSp>
        <p:nvGrpSpPr>
          <p:cNvPr id="595" name="Google Shape;595;p65"/>
          <p:cNvGrpSpPr/>
          <p:nvPr/>
        </p:nvGrpSpPr>
        <p:grpSpPr>
          <a:xfrm>
            <a:off x="3138739" y="1728182"/>
            <a:ext cx="2866522" cy="2848912"/>
            <a:chOff x="-15798" y="0"/>
            <a:chExt cx="2571596" cy="2555798"/>
          </a:xfrm>
        </p:grpSpPr>
        <p:sp>
          <p:nvSpPr>
            <p:cNvPr id="596" name="Google Shape;596;p6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7" name="Google Shape;597;p6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8" name="Google Shape;598;p6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9" name="Google Shape;599;p6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600" name="Google Shape;600;p6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601" name="Google Shape;601;p65"/>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2" name="Google Shape;602;p65"/>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3" name="Google Shape;603;p65"/>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4" name="Google Shape;604;p65"/>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5" name="Google Shape;605;p65"/>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6" name="Google Shape;606;p65"/>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7" name="Google Shape;607;p65"/>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8" name="Google Shape;608;p65"/>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9" name="Google Shape;609;p65"/>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0" name="Google Shape;610;p65"/>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1" name="Google Shape;611;p65"/>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2" name="Google Shape;612;p65"/>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3" name="Google Shape;613;p65"/>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614" name="Shape 614"/>
        <p:cNvGrpSpPr/>
        <p:nvPr/>
      </p:nvGrpSpPr>
      <p:grpSpPr>
        <a:xfrm>
          <a:off x="0" y="0"/>
          <a:ext cx="0" cy="0"/>
          <a:chOff x="0" y="0"/>
          <a:chExt cx="0" cy="0"/>
        </a:xfrm>
      </p:grpSpPr>
      <p:grpSp>
        <p:nvGrpSpPr>
          <p:cNvPr id="615" name="Google Shape;615;p66"/>
          <p:cNvGrpSpPr/>
          <p:nvPr/>
        </p:nvGrpSpPr>
        <p:grpSpPr>
          <a:xfrm>
            <a:off x="3138739" y="1728182"/>
            <a:ext cx="2866522" cy="2848912"/>
            <a:chOff x="-15798" y="0"/>
            <a:chExt cx="2571596" cy="2555798"/>
          </a:xfrm>
        </p:grpSpPr>
        <p:sp>
          <p:nvSpPr>
            <p:cNvPr id="616" name="Google Shape;616;p66"/>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617" name="Google Shape;617;p66"/>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618" name="Google Shape;618;p66"/>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619" name="Google Shape;619;p66"/>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620" name="Google Shape;620;p66"/>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621" name="Google Shape;621;p66"/>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2" name="Google Shape;622;p66"/>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3" name="Google Shape;623;p66"/>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4" name="Google Shape;624;p66"/>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5" name="Google Shape;625;p66"/>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6" name="Google Shape;626;p66"/>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7" name="Google Shape;627;p66"/>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8" name="Google Shape;628;p66"/>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9" name="Google Shape;629;p66"/>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0" name="Google Shape;630;p66"/>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1" name="Google Shape;631;p66"/>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2" name="Google Shape;632;p66"/>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3" name="Google Shape;633;p66"/>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634" name="Shape 634"/>
        <p:cNvGrpSpPr/>
        <p:nvPr/>
      </p:nvGrpSpPr>
      <p:grpSpPr>
        <a:xfrm>
          <a:off x="0" y="0"/>
          <a:ext cx="0" cy="0"/>
          <a:chOff x="0" y="0"/>
          <a:chExt cx="0" cy="0"/>
        </a:xfrm>
      </p:grpSpPr>
      <p:pic>
        <p:nvPicPr>
          <p:cNvPr descr="Shape&#10;&#10;Description automatically generated with low confidence" id="635" name="Google Shape;635;p67"/>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36" name="Google Shape;636;p67"/>
          <p:cNvGrpSpPr/>
          <p:nvPr/>
        </p:nvGrpSpPr>
        <p:grpSpPr>
          <a:xfrm>
            <a:off x="2525214" y="825411"/>
            <a:ext cx="4093572" cy="4069088"/>
            <a:chOff x="2519466" y="821088"/>
            <a:chExt cx="4348428" cy="4322420"/>
          </a:xfrm>
        </p:grpSpPr>
        <p:sp>
          <p:nvSpPr>
            <p:cNvPr id="637" name="Google Shape;637;p67"/>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8" name="Google Shape;638;p67"/>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9" name="Google Shape;639;p67"/>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40" name="Google Shape;640;p67"/>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41" name="Google Shape;641;p67"/>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42" name="Google Shape;642;p67"/>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43" name="Google Shape;643;p67"/>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4" name="Google Shape;644;p67"/>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5" name="Google Shape;645;p67"/>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6" name="Google Shape;646;p67"/>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47" name="Google Shape;647;p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8" name="Google Shape;648;p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649" name="Shape 649"/>
        <p:cNvGrpSpPr/>
        <p:nvPr/>
      </p:nvGrpSpPr>
      <p:grpSpPr>
        <a:xfrm>
          <a:off x="0" y="0"/>
          <a:ext cx="0" cy="0"/>
          <a:chOff x="0" y="0"/>
          <a:chExt cx="0" cy="0"/>
        </a:xfrm>
      </p:grpSpPr>
      <p:pic>
        <p:nvPicPr>
          <p:cNvPr descr="Shape&#10;&#10;Description automatically generated with low confidence" id="650" name="Google Shape;650;p6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51" name="Google Shape;651;p68"/>
          <p:cNvGrpSpPr/>
          <p:nvPr/>
        </p:nvGrpSpPr>
        <p:grpSpPr>
          <a:xfrm>
            <a:off x="2525214" y="825411"/>
            <a:ext cx="4093572" cy="4069088"/>
            <a:chOff x="2519466" y="821088"/>
            <a:chExt cx="4348428" cy="4322420"/>
          </a:xfrm>
        </p:grpSpPr>
        <p:sp>
          <p:nvSpPr>
            <p:cNvPr id="652" name="Google Shape;652;p68"/>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53" name="Google Shape;653;p68"/>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54" name="Google Shape;654;p68"/>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55" name="Google Shape;655;p68"/>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56" name="Google Shape;656;p68"/>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57" name="Google Shape;657;p68"/>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58" name="Google Shape;658;p68"/>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59" name="Google Shape;659;p68"/>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60" name="Google Shape;660;p68"/>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61" name="Google Shape;661;p68"/>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62" name="Google Shape;662;p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3" name="Google Shape;663;p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64" name="Shape 664"/>
        <p:cNvGrpSpPr/>
        <p:nvPr/>
      </p:nvGrpSpPr>
      <p:grpSpPr>
        <a:xfrm>
          <a:off x="0" y="0"/>
          <a:ext cx="0" cy="0"/>
          <a:chOff x="0" y="0"/>
          <a:chExt cx="0" cy="0"/>
        </a:xfrm>
      </p:grpSpPr>
      <p:pic>
        <p:nvPicPr>
          <p:cNvPr descr="Shape&#10;&#10;Description automatically generated with low confidence" id="665" name="Google Shape;665;p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66" name="Google Shape;666;p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7" name="Google Shape;667;p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68" name="Google Shape;668;p69"/>
          <p:cNvGrpSpPr/>
          <p:nvPr/>
        </p:nvGrpSpPr>
        <p:grpSpPr>
          <a:xfrm>
            <a:off x="881517" y="2193743"/>
            <a:ext cx="397892" cy="646462"/>
            <a:chOff x="1400864" y="1624076"/>
            <a:chExt cx="560368" cy="910439"/>
          </a:xfrm>
        </p:grpSpPr>
        <p:grpSp>
          <p:nvGrpSpPr>
            <p:cNvPr id="669" name="Google Shape;669;p69"/>
            <p:cNvGrpSpPr/>
            <p:nvPr/>
          </p:nvGrpSpPr>
          <p:grpSpPr>
            <a:xfrm>
              <a:off x="1400864" y="1624076"/>
              <a:ext cx="560368" cy="825149"/>
              <a:chOff x="1342876" y="1647676"/>
              <a:chExt cx="560368" cy="825149"/>
            </a:xfrm>
          </p:grpSpPr>
          <p:sp>
            <p:nvSpPr>
              <p:cNvPr id="670" name="Google Shape;670;p69"/>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1" name="Google Shape;671;p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72" name="Google Shape;672;p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3" name="Google Shape;673;p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74" name="Google Shape;674;p69"/>
          <p:cNvGrpSpPr/>
          <p:nvPr/>
        </p:nvGrpSpPr>
        <p:grpSpPr>
          <a:xfrm>
            <a:off x="2622541" y="2193743"/>
            <a:ext cx="397892" cy="646462"/>
            <a:chOff x="1400864" y="1624076"/>
            <a:chExt cx="560368" cy="910439"/>
          </a:xfrm>
        </p:grpSpPr>
        <p:grpSp>
          <p:nvGrpSpPr>
            <p:cNvPr id="675" name="Google Shape;675;p69"/>
            <p:cNvGrpSpPr/>
            <p:nvPr/>
          </p:nvGrpSpPr>
          <p:grpSpPr>
            <a:xfrm>
              <a:off x="1400864" y="1624076"/>
              <a:ext cx="560368" cy="825149"/>
              <a:chOff x="1342876" y="1647676"/>
              <a:chExt cx="560368" cy="825149"/>
            </a:xfrm>
          </p:grpSpPr>
          <p:sp>
            <p:nvSpPr>
              <p:cNvPr id="676" name="Google Shape;676;p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7" name="Google Shape;677;p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78" name="Google Shape;678;p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9" name="Google Shape;679;p69"/>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0" name="Google Shape;680;p69"/>
          <p:cNvGrpSpPr/>
          <p:nvPr/>
        </p:nvGrpSpPr>
        <p:grpSpPr>
          <a:xfrm>
            <a:off x="4363565" y="2193743"/>
            <a:ext cx="397892" cy="646462"/>
            <a:chOff x="1400864" y="1624076"/>
            <a:chExt cx="560368" cy="910439"/>
          </a:xfrm>
        </p:grpSpPr>
        <p:grpSp>
          <p:nvGrpSpPr>
            <p:cNvPr id="681" name="Google Shape;681;p69"/>
            <p:cNvGrpSpPr/>
            <p:nvPr/>
          </p:nvGrpSpPr>
          <p:grpSpPr>
            <a:xfrm>
              <a:off x="1400864" y="1624076"/>
              <a:ext cx="560368" cy="825149"/>
              <a:chOff x="1342876" y="1647676"/>
              <a:chExt cx="560368" cy="825149"/>
            </a:xfrm>
          </p:grpSpPr>
          <p:sp>
            <p:nvSpPr>
              <p:cNvPr id="682" name="Google Shape;682;p69"/>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83" name="Google Shape;683;p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4" name="Google Shape;684;p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5" name="Google Shape;685;p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6" name="Google Shape;686;p69"/>
          <p:cNvGrpSpPr/>
          <p:nvPr/>
        </p:nvGrpSpPr>
        <p:grpSpPr>
          <a:xfrm>
            <a:off x="6104589" y="2193743"/>
            <a:ext cx="397892" cy="646462"/>
            <a:chOff x="1400864" y="1624076"/>
            <a:chExt cx="560368" cy="910439"/>
          </a:xfrm>
        </p:grpSpPr>
        <p:grpSp>
          <p:nvGrpSpPr>
            <p:cNvPr id="687" name="Google Shape;687;p69"/>
            <p:cNvGrpSpPr/>
            <p:nvPr/>
          </p:nvGrpSpPr>
          <p:grpSpPr>
            <a:xfrm>
              <a:off x="1400864" y="1624076"/>
              <a:ext cx="560368" cy="825149"/>
              <a:chOff x="1342876" y="1647676"/>
              <a:chExt cx="560368" cy="825149"/>
            </a:xfrm>
          </p:grpSpPr>
          <p:sp>
            <p:nvSpPr>
              <p:cNvPr id="688" name="Google Shape;688;p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89" name="Google Shape;689;p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0" name="Google Shape;690;p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1" name="Google Shape;691;p69"/>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2" name="Google Shape;692;p69"/>
          <p:cNvGrpSpPr/>
          <p:nvPr/>
        </p:nvGrpSpPr>
        <p:grpSpPr>
          <a:xfrm>
            <a:off x="7845614" y="2193743"/>
            <a:ext cx="397892" cy="646462"/>
            <a:chOff x="1400864" y="1624076"/>
            <a:chExt cx="560368" cy="910439"/>
          </a:xfrm>
        </p:grpSpPr>
        <p:grpSp>
          <p:nvGrpSpPr>
            <p:cNvPr id="693" name="Google Shape;693;p69"/>
            <p:cNvGrpSpPr/>
            <p:nvPr/>
          </p:nvGrpSpPr>
          <p:grpSpPr>
            <a:xfrm>
              <a:off x="1400864" y="1624076"/>
              <a:ext cx="560368" cy="825149"/>
              <a:chOff x="1342876" y="1647676"/>
              <a:chExt cx="560368" cy="825149"/>
            </a:xfrm>
          </p:grpSpPr>
          <p:sp>
            <p:nvSpPr>
              <p:cNvPr id="694" name="Google Shape;694;p69"/>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5" name="Google Shape;695;p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6" name="Google Shape;696;p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7" name="Google Shape;697;p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698" name="Google Shape;698;p69"/>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9" name="Google Shape;699;p69"/>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0" name="Google Shape;700;p69"/>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1" name="Google Shape;701;p69"/>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2" name="Google Shape;702;p69"/>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703" name="Shape 703"/>
        <p:cNvGrpSpPr/>
        <p:nvPr/>
      </p:nvGrpSpPr>
      <p:grpSpPr>
        <a:xfrm>
          <a:off x="0" y="0"/>
          <a:ext cx="0" cy="0"/>
          <a:chOff x="0" y="0"/>
          <a:chExt cx="0" cy="0"/>
        </a:xfrm>
      </p:grpSpPr>
      <p:pic>
        <p:nvPicPr>
          <p:cNvPr descr="Shape&#10;&#10;Description automatically generated with low confidence" id="704" name="Google Shape;704;p7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05" name="Google Shape;705;p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6" name="Google Shape;706;p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07" name="Google Shape;707;p70"/>
          <p:cNvGrpSpPr/>
          <p:nvPr/>
        </p:nvGrpSpPr>
        <p:grpSpPr>
          <a:xfrm>
            <a:off x="881517" y="2193743"/>
            <a:ext cx="7361989" cy="646462"/>
            <a:chOff x="881517" y="2219381"/>
            <a:chExt cx="7361989" cy="646462"/>
          </a:xfrm>
        </p:grpSpPr>
        <p:grpSp>
          <p:nvGrpSpPr>
            <p:cNvPr id="708" name="Google Shape;708;p70"/>
            <p:cNvGrpSpPr/>
            <p:nvPr/>
          </p:nvGrpSpPr>
          <p:grpSpPr>
            <a:xfrm>
              <a:off x="881517" y="2219381"/>
              <a:ext cx="397892" cy="646462"/>
              <a:chOff x="1400864" y="1624076"/>
              <a:chExt cx="560368" cy="910439"/>
            </a:xfrm>
          </p:grpSpPr>
          <p:grpSp>
            <p:nvGrpSpPr>
              <p:cNvPr id="709" name="Google Shape;709;p70"/>
              <p:cNvGrpSpPr/>
              <p:nvPr/>
            </p:nvGrpSpPr>
            <p:grpSpPr>
              <a:xfrm>
                <a:off x="1400864" y="1624076"/>
                <a:ext cx="560368" cy="825149"/>
                <a:chOff x="1342876" y="1647676"/>
                <a:chExt cx="560368" cy="825149"/>
              </a:xfrm>
            </p:grpSpPr>
            <p:sp>
              <p:nvSpPr>
                <p:cNvPr id="710" name="Google Shape;710;p70"/>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11" name="Google Shape;711;p7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12" name="Google Shape;712;p7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13" name="Google Shape;713;p70"/>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14" name="Google Shape;714;p70"/>
            <p:cNvGrpSpPr/>
            <p:nvPr/>
          </p:nvGrpSpPr>
          <p:grpSpPr>
            <a:xfrm>
              <a:off x="2622541" y="2219381"/>
              <a:ext cx="397892" cy="646462"/>
              <a:chOff x="1400864" y="1624076"/>
              <a:chExt cx="560368" cy="910439"/>
            </a:xfrm>
          </p:grpSpPr>
          <p:grpSp>
            <p:nvGrpSpPr>
              <p:cNvPr id="715" name="Google Shape;715;p70"/>
              <p:cNvGrpSpPr/>
              <p:nvPr/>
            </p:nvGrpSpPr>
            <p:grpSpPr>
              <a:xfrm>
                <a:off x="1400864" y="1624076"/>
                <a:ext cx="560368" cy="825149"/>
                <a:chOff x="1342876" y="1647676"/>
                <a:chExt cx="560368" cy="825149"/>
              </a:xfrm>
            </p:grpSpPr>
            <p:sp>
              <p:nvSpPr>
                <p:cNvPr id="716" name="Google Shape;716;p70"/>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17" name="Google Shape;717;p7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18" name="Google Shape;718;p7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19" name="Google Shape;719;p70"/>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20" name="Google Shape;720;p70"/>
            <p:cNvGrpSpPr/>
            <p:nvPr/>
          </p:nvGrpSpPr>
          <p:grpSpPr>
            <a:xfrm>
              <a:off x="4363565" y="2219381"/>
              <a:ext cx="397892" cy="646462"/>
              <a:chOff x="1400864" y="1624076"/>
              <a:chExt cx="560368" cy="910439"/>
            </a:xfrm>
          </p:grpSpPr>
          <p:grpSp>
            <p:nvGrpSpPr>
              <p:cNvPr id="721" name="Google Shape;721;p70"/>
              <p:cNvGrpSpPr/>
              <p:nvPr/>
            </p:nvGrpSpPr>
            <p:grpSpPr>
              <a:xfrm>
                <a:off x="1400864" y="1624076"/>
                <a:ext cx="560368" cy="825149"/>
                <a:chOff x="1342876" y="1647676"/>
                <a:chExt cx="560368" cy="825149"/>
              </a:xfrm>
            </p:grpSpPr>
            <p:sp>
              <p:nvSpPr>
                <p:cNvPr id="722" name="Google Shape;722;p70"/>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23" name="Google Shape;723;p7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24" name="Google Shape;724;p7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25" name="Google Shape;725;p70"/>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26" name="Google Shape;726;p70"/>
            <p:cNvGrpSpPr/>
            <p:nvPr/>
          </p:nvGrpSpPr>
          <p:grpSpPr>
            <a:xfrm>
              <a:off x="6104589" y="2219381"/>
              <a:ext cx="397892" cy="646462"/>
              <a:chOff x="1400864" y="1624076"/>
              <a:chExt cx="560368" cy="910439"/>
            </a:xfrm>
          </p:grpSpPr>
          <p:grpSp>
            <p:nvGrpSpPr>
              <p:cNvPr id="727" name="Google Shape;727;p70"/>
              <p:cNvGrpSpPr/>
              <p:nvPr/>
            </p:nvGrpSpPr>
            <p:grpSpPr>
              <a:xfrm>
                <a:off x="1400864" y="1624076"/>
                <a:ext cx="560368" cy="825149"/>
                <a:chOff x="1342876" y="1647676"/>
                <a:chExt cx="560368" cy="825149"/>
              </a:xfrm>
            </p:grpSpPr>
            <p:sp>
              <p:nvSpPr>
                <p:cNvPr id="728" name="Google Shape;728;p70"/>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29" name="Google Shape;729;p7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30" name="Google Shape;730;p7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31" name="Google Shape;731;p70"/>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32" name="Google Shape;732;p70"/>
            <p:cNvGrpSpPr/>
            <p:nvPr/>
          </p:nvGrpSpPr>
          <p:grpSpPr>
            <a:xfrm>
              <a:off x="7845614" y="2219381"/>
              <a:ext cx="397892" cy="646462"/>
              <a:chOff x="1400864" y="1624076"/>
              <a:chExt cx="560368" cy="910439"/>
            </a:xfrm>
          </p:grpSpPr>
          <p:grpSp>
            <p:nvGrpSpPr>
              <p:cNvPr id="733" name="Google Shape;733;p70"/>
              <p:cNvGrpSpPr/>
              <p:nvPr/>
            </p:nvGrpSpPr>
            <p:grpSpPr>
              <a:xfrm>
                <a:off x="1400864" y="1624076"/>
                <a:ext cx="560368" cy="825149"/>
                <a:chOff x="1342876" y="1647676"/>
                <a:chExt cx="560368" cy="825149"/>
              </a:xfrm>
            </p:grpSpPr>
            <p:sp>
              <p:nvSpPr>
                <p:cNvPr id="734" name="Google Shape;734;p70"/>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35" name="Google Shape;735;p70"/>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36" name="Google Shape;736;p70"/>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37" name="Google Shape;737;p70"/>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738" name="Google Shape;738;p70"/>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9" name="Google Shape;739;p70"/>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0" name="Google Shape;740;p70"/>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1" name="Google Shape;741;p70"/>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2" name="Google Shape;742;p70"/>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743" name="Shape 743"/>
        <p:cNvGrpSpPr/>
        <p:nvPr/>
      </p:nvGrpSpPr>
      <p:grpSpPr>
        <a:xfrm>
          <a:off x="0" y="0"/>
          <a:ext cx="0" cy="0"/>
          <a:chOff x="0" y="0"/>
          <a:chExt cx="0" cy="0"/>
        </a:xfrm>
      </p:grpSpPr>
      <p:pic>
        <p:nvPicPr>
          <p:cNvPr descr="Shape&#10;&#10;Description automatically generated with low confidence" id="744" name="Google Shape;744;p7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45" name="Google Shape;745;p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6" name="Google Shape;746;p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7" name="Google Shape;747;p71"/>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48" name="Google Shape;748;p71"/>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49" name="Google Shape;749;p71"/>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50" name="Google Shape;750;p71"/>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51" name="Google Shape;751;p71"/>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52" name="Google Shape;752;p71"/>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53" name="Google Shape;753;p71"/>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54" name="Google Shape;754;p71"/>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55" name="Google Shape;755;p71"/>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56" name="Google Shape;756;p71"/>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7" name="Google Shape;757;p71"/>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8" name="Google Shape;758;p71"/>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9" name="Google Shape;759;p71"/>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0" name="Google Shape;760;p71"/>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71"/>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2" name="Google Shape;762;p71"/>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3" name="Google Shape;763;p71"/>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64" name="Shape 764"/>
        <p:cNvGrpSpPr/>
        <p:nvPr/>
      </p:nvGrpSpPr>
      <p:grpSpPr>
        <a:xfrm>
          <a:off x="0" y="0"/>
          <a:ext cx="0" cy="0"/>
          <a:chOff x="0" y="0"/>
          <a:chExt cx="0" cy="0"/>
        </a:xfrm>
      </p:grpSpPr>
      <p:pic>
        <p:nvPicPr>
          <p:cNvPr descr="Shape&#10;&#10;Description automatically generated with low confidence" id="765" name="Google Shape;765;p7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66" name="Google Shape;766;p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7" name="Google Shape;767;p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8" name="Google Shape;768;p72"/>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69" name="Google Shape;769;p72"/>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70" name="Google Shape;770;p72"/>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71" name="Google Shape;771;p72"/>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72" name="Google Shape;772;p72"/>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73" name="Google Shape;773;p72"/>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74" name="Google Shape;774;p72"/>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75" name="Google Shape;775;p72"/>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76" name="Google Shape;776;p72"/>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77" name="Google Shape;777;p72"/>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8" name="Google Shape;778;p72"/>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9" name="Google Shape;779;p72"/>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72"/>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1" name="Google Shape;781;p72"/>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2" name="Google Shape;782;p72"/>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72"/>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4" name="Google Shape;784;p72"/>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85" name="Shape 785"/>
        <p:cNvGrpSpPr/>
        <p:nvPr/>
      </p:nvGrpSpPr>
      <p:grpSpPr>
        <a:xfrm>
          <a:off x="0" y="0"/>
          <a:ext cx="0" cy="0"/>
          <a:chOff x="0" y="0"/>
          <a:chExt cx="0" cy="0"/>
        </a:xfrm>
      </p:grpSpPr>
      <p:pic>
        <p:nvPicPr>
          <p:cNvPr descr="Shape&#10;&#10;Description automatically generated with low confidence" id="786" name="Google Shape;786;p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87" name="Google Shape;787;p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8" name="Google Shape;788;p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89" name="Google Shape;789;p73"/>
          <p:cNvCxnSpPr>
            <a:stCxn id="790"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90" name="Google Shape;790;p73"/>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91" name="Google Shape;791;p73"/>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92" name="Google Shape;792;p73"/>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93" name="Google Shape;793;p73"/>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94" name="Google Shape;794;p73"/>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95" name="Google Shape;795;p73"/>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96" name="Google Shape;796;p73"/>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97" name="Google Shape;797;p73"/>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8" name="Google Shape;798;p73"/>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9" name="Google Shape;799;p73"/>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0" name="Google Shape;800;p73"/>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1" name="Google Shape;801;p73"/>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2" name="Google Shape;802;p73"/>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3" name="Google Shape;803;p73"/>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804" name="Shape 804"/>
        <p:cNvGrpSpPr/>
        <p:nvPr/>
      </p:nvGrpSpPr>
      <p:grpSpPr>
        <a:xfrm>
          <a:off x="0" y="0"/>
          <a:ext cx="0" cy="0"/>
          <a:chOff x="0" y="0"/>
          <a:chExt cx="0" cy="0"/>
        </a:xfrm>
      </p:grpSpPr>
      <p:pic>
        <p:nvPicPr>
          <p:cNvPr descr="Shape&#10;&#10;Description automatically generated with low confidence" id="805" name="Google Shape;805;p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06" name="Google Shape;806;p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7" name="Google Shape;807;p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08" name="Google Shape;808;p74"/>
          <p:cNvCxnSpPr>
            <a:stCxn id="809"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809" name="Google Shape;809;p74"/>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810" name="Google Shape;810;p74"/>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811" name="Google Shape;811;p74"/>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812" name="Google Shape;812;p74"/>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813" name="Google Shape;813;p74"/>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814" name="Google Shape;814;p74"/>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815" name="Google Shape;815;p74"/>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816" name="Google Shape;816;p74"/>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7" name="Google Shape;817;p74"/>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8" name="Google Shape;818;p74"/>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9" name="Google Shape;819;p74"/>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0" name="Google Shape;820;p74"/>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1" name="Google Shape;821;p74"/>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2" name="Google Shape;822;p74"/>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823" name="Shape 823"/>
        <p:cNvGrpSpPr/>
        <p:nvPr/>
      </p:nvGrpSpPr>
      <p:grpSpPr>
        <a:xfrm>
          <a:off x="0" y="0"/>
          <a:ext cx="0" cy="0"/>
          <a:chOff x="0" y="0"/>
          <a:chExt cx="0" cy="0"/>
        </a:xfrm>
      </p:grpSpPr>
      <p:pic>
        <p:nvPicPr>
          <p:cNvPr descr="Shape&#10;&#10;Description automatically generated with low confidence" id="824" name="Google Shape;824;p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25" name="Google Shape;825;p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27" name="Google Shape;827;p75"/>
          <p:cNvGrpSpPr/>
          <p:nvPr/>
        </p:nvGrpSpPr>
        <p:grpSpPr>
          <a:xfrm>
            <a:off x="914091" y="752041"/>
            <a:ext cx="7280306" cy="4126450"/>
            <a:chOff x="556442" y="752041"/>
            <a:chExt cx="7280306" cy="4126450"/>
          </a:xfrm>
        </p:grpSpPr>
        <p:cxnSp>
          <p:nvCxnSpPr>
            <p:cNvPr id="828" name="Google Shape;828;p75"/>
            <p:cNvCxnSpPr>
              <a:stCxn id="829" idx="6"/>
              <a:endCxn id="830" idx="0"/>
            </p:cNvCxnSpPr>
            <p:nvPr/>
          </p:nvCxnSpPr>
          <p:spPr>
            <a:xfrm flipH="1" rot="10800000">
              <a:off x="3133388" y="990067"/>
              <a:ext cx="818400" cy="1825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31" name="Google Shape;831;p75"/>
            <p:cNvCxnSpPr>
              <a:stCxn id="829" idx="6"/>
              <a:endCxn id="832" idx="0"/>
            </p:cNvCxnSpPr>
            <p:nvPr/>
          </p:nvCxnSpPr>
          <p:spPr>
            <a:xfrm flipH="1" rot="10800000">
              <a:off x="3133388" y="2206267"/>
              <a:ext cx="818400" cy="6090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33" name="Google Shape;833;p75"/>
            <p:cNvCxnSpPr>
              <a:stCxn id="829" idx="6"/>
              <a:endCxn id="834" idx="0"/>
            </p:cNvCxnSpPr>
            <p:nvPr/>
          </p:nvCxnSpPr>
          <p:spPr>
            <a:xfrm flipH="1" rot="10800000">
              <a:off x="3133388" y="2814667"/>
              <a:ext cx="818400" cy="6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35" name="Google Shape;835;p75"/>
            <p:cNvCxnSpPr>
              <a:stCxn id="829" idx="6"/>
              <a:endCxn id="836" idx="0"/>
            </p:cNvCxnSpPr>
            <p:nvPr/>
          </p:nvCxnSpPr>
          <p:spPr>
            <a:xfrm>
              <a:off x="3133388" y="2815267"/>
              <a:ext cx="818400" cy="18249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37" name="Google Shape;837;p75"/>
            <p:cNvCxnSpPr>
              <a:stCxn id="829" idx="6"/>
              <a:endCxn id="838" idx="0"/>
            </p:cNvCxnSpPr>
            <p:nvPr/>
          </p:nvCxnSpPr>
          <p:spPr>
            <a:xfrm>
              <a:off x="3133388" y="2815267"/>
              <a:ext cx="818400" cy="1216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39" name="Google Shape;839;p75"/>
            <p:cNvCxnSpPr>
              <a:stCxn id="829" idx="6"/>
              <a:endCxn id="840" idx="0"/>
            </p:cNvCxnSpPr>
            <p:nvPr/>
          </p:nvCxnSpPr>
          <p:spPr>
            <a:xfrm>
              <a:off x="3133388" y="2815267"/>
              <a:ext cx="818400" cy="6078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41" name="Google Shape;841;p75"/>
            <p:cNvCxnSpPr>
              <a:stCxn id="829" idx="6"/>
              <a:endCxn id="842" idx="0"/>
            </p:cNvCxnSpPr>
            <p:nvPr/>
          </p:nvCxnSpPr>
          <p:spPr>
            <a:xfrm flipH="1" rot="10800000">
              <a:off x="3133388" y="1598167"/>
              <a:ext cx="818400" cy="1217100"/>
            </a:xfrm>
            <a:prstGeom prst="bentConnector3">
              <a:avLst>
                <a:gd fmla="val 6299" name="adj1"/>
              </a:avLst>
            </a:prstGeom>
            <a:noFill/>
            <a:ln cap="flat" cmpd="sng" w="12700">
              <a:solidFill>
                <a:srgbClr val="D8D8D8"/>
              </a:solidFill>
              <a:prstDash val="solid"/>
              <a:round/>
              <a:headEnd len="sm" w="sm" type="none"/>
              <a:tailEnd len="sm" w="sm" type="none"/>
            </a:ln>
          </p:spPr>
        </p:cxnSp>
        <p:grpSp>
          <p:nvGrpSpPr>
            <p:cNvPr id="843" name="Google Shape;843;p75"/>
            <p:cNvGrpSpPr/>
            <p:nvPr/>
          </p:nvGrpSpPr>
          <p:grpSpPr>
            <a:xfrm>
              <a:off x="556442" y="1526794"/>
              <a:ext cx="2576946" cy="2576946"/>
              <a:chOff x="941492" y="1686560"/>
              <a:chExt cx="1876213" cy="1876213"/>
            </a:xfrm>
          </p:grpSpPr>
          <p:sp>
            <p:nvSpPr>
              <p:cNvPr id="829" name="Google Shape;829;p75"/>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4" name="Google Shape;844;p75"/>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45" name="Google Shape;845;p75"/>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6" name="Google Shape;846;p75"/>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30" name="Google Shape;830;p75"/>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7" name="Google Shape;847;p75"/>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8" name="Google Shape;848;p75"/>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42" name="Google Shape;842;p75"/>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9" name="Google Shape;849;p75"/>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50" name="Google Shape;850;p75"/>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32" name="Google Shape;832;p75"/>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51" name="Google Shape;851;p75"/>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52" name="Google Shape;852;p75"/>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34" name="Google Shape;834;p75"/>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53" name="Google Shape;853;p75"/>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54" name="Google Shape;854;p75"/>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40" name="Google Shape;840;p75"/>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55" name="Google Shape;855;p75"/>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56" name="Google Shape;856;p75"/>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38" name="Google Shape;838;p75"/>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57" name="Google Shape;857;p75"/>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58" name="Google Shape;858;p75"/>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36" name="Google Shape;836;p75"/>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59" name="Google Shape;859;p75"/>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0" name="Google Shape;860;p75"/>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61" name="Google Shape;861;p75"/>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62" name="Google Shape;862;p75"/>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63" name="Google Shape;863;p75"/>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64" name="Google Shape;864;p75"/>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65" name="Google Shape;865;p75"/>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66" name="Google Shape;866;p75"/>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67" name="Shape 867"/>
        <p:cNvGrpSpPr/>
        <p:nvPr/>
      </p:nvGrpSpPr>
      <p:grpSpPr>
        <a:xfrm>
          <a:off x="0" y="0"/>
          <a:ext cx="0" cy="0"/>
          <a:chOff x="0" y="0"/>
          <a:chExt cx="0" cy="0"/>
        </a:xfrm>
      </p:grpSpPr>
      <p:pic>
        <p:nvPicPr>
          <p:cNvPr descr="Shape&#10;&#10;Description automatically generated with low confidence" id="868" name="Google Shape;868;p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69" name="Google Shape;869;p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0" name="Google Shape;870;p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71" name="Google Shape;871;p76"/>
          <p:cNvGrpSpPr/>
          <p:nvPr/>
        </p:nvGrpSpPr>
        <p:grpSpPr>
          <a:xfrm>
            <a:off x="914091" y="752041"/>
            <a:ext cx="7280306" cy="4126450"/>
            <a:chOff x="556442" y="752041"/>
            <a:chExt cx="7280306" cy="4126450"/>
          </a:xfrm>
        </p:grpSpPr>
        <p:cxnSp>
          <p:nvCxnSpPr>
            <p:cNvPr id="872" name="Google Shape;872;p76"/>
            <p:cNvCxnSpPr>
              <a:stCxn id="873" idx="6"/>
              <a:endCxn id="874" idx="0"/>
            </p:cNvCxnSpPr>
            <p:nvPr/>
          </p:nvCxnSpPr>
          <p:spPr>
            <a:xfrm flipH="1" rot="10800000">
              <a:off x="3133388" y="990067"/>
              <a:ext cx="818400" cy="1825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75" name="Google Shape;875;p76"/>
            <p:cNvCxnSpPr>
              <a:stCxn id="873" idx="6"/>
              <a:endCxn id="876" idx="0"/>
            </p:cNvCxnSpPr>
            <p:nvPr/>
          </p:nvCxnSpPr>
          <p:spPr>
            <a:xfrm flipH="1" rot="10800000">
              <a:off x="3133388" y="2206267"/>
              <a:ext cx="818400" cy="6090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77" name="Google Shape;877;p76"/>
            <p:cNvCxnSpPr>
              <a:stCxn id="873" idx="6"/>
              <a:endCxn id="878" idx="0"/>
            </p:cNvCxnSpPr>
            <p:nvPr/>
          </p:nvCxnSpPr>
          <p:spPr>
            <a:xfrm flipH="1" rot="10800000">
              <a:off x="3133388" y="2814667"/>
              <a:ext cx="818400" cy="6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79" name="Google Shape;879;p76"/>
            <p:cNvCxnSpPr>
              <a:stCxn id="873" idx="6"/>
              <a:endCxn id="880" idx="0"/>
            </p:cNvCxnSpPr>
            <p:nvPr/>
          </p:nvCxnSpPr>
          <p:spPr>
            <a:xfrm>
              <a:off x="3133388" y="2815267"/>
              <a:ext cx="818400" cy="18249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81" name="Google Shape;881;p76"/>
            <p:cNvCxnSpPr>
              <a:stCxn id="873" idx="6"/>
              <a:endCxn id="882" idx="0"/>
            </p:cNvCxnSpPr>
            <p:nvPr/>
          </p:nvCxnSpPr>
          <p:spPr>
            <a:xfrm>
              <a:off x="3133388" y="2815267"/>
              <a:ext cx="818400" cy="1216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83" name="Google Shape;883;p76"/>
            <p:cNvCxnSpPr>
              <a:stCxn id="873" idx="6"/>
              <a:endCxn id="884" idx="0"/>
            </p:cNvCxnSpPr>
            <p:nvPr/>
          </p:nvCxnSpPr>
          <p:spPr>
            <a:xfrm>
              <a:off x="3133388" y="2815267"/>
              <a:ext cx="818400" cy="6078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85" name="Google Shape;885;p76"/>
            <p:cNvCxnSpPr>
              <a:stCxn id="873" idx="6"/>
              <a:endCxn id="886" idx="0"/>
            </p:cNvCxnSpPr>
            <p:nvPr/>
          </p:nvCxnSpPr>
          <p:spPr>
            <a:xfrm flipH="1" rot="10800000">
              <a:off x="3133388" y="1598167"/>
              <a:ext cx="818400" cy="1217100"/>
            </a:xfrm>
            <a:prstGeom prst="bentConnector3">
              <a:avLst>
                <a:gd fmla="val 6299" name="adj1"/>
              </a:avLst>
            </a:prstGeom>
            <a:noFill/>
            <a:ln cap="flat" cmpd="sng" w="12700">
              <a:solidFill>
                <a:srgbClr val="D8D8D8"/>
              </a:solidFill>
              <a:prstDash val="solid"/>
              <a:round/>
              <a:headEnd len="sm" w="sm" type="none"/>
              <a:tailEnd len="sm" w="sm" type="none"/>
            </a:ln>
          </p:spPr>
        </p:cxnSp>
        <p:grpSp>
          <p:nvGrpSpPr>
            <p:cNvPr id="887" name="Google Shape;887;p76"/>
            <p:cNvGrpSpPr/>
            <p:nvPr/>
          </p:nvGrpSpPr>
          <p:grpSpPr>
            <a:xfrm>
              <a:off x="556442" y="1526794"/>
              <a:ext cx="2576946" cy="2576946"/>
              <a:chOff x="941492" y="1686560"/>
              <a:chExt cx="1876213" cy="1876213"/>
            </a:xfrm>
          </p:grpSpPr>
          <p:sp>
            <p:nvSpPr>
              <p:cNvPr id="873" name="Google Shape;873;p76"/>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88" name="Google Shape;888;p76"/>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89" name="Google Shape;889;p76"/>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90" name="Google Shape;890;p76"/>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74" name="Google Shape;874;p76"/>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91" name="Google Shape;891;p76"/>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92" name="Google Shape;892;p76"/>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86" name="Google Shape;886;p76"/>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93" name="Google Shape;893;p76"/>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94" name="Google Shape;894;p76"/>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76" name="Google Shape;876;p76"/>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95" name="Google Shape;895;p76"/>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96" name="Google Shape;896;p76"/>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78" name="Google Shape;878;p76"/>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97" name="Google Shape;897;p76"/>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98" name="Google Shape;898;p76"/>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84" name="Google Shape;884;p76"/>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99" name="Google Shape;899;p76"/>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900" name="Google Shape;900;p76"/>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82" name="Google Shape;882;p76"/>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901" name="Google Shape;901;p76"/>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902" name="Google Shape;902;p76"/>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80" name="Google Shape;880;p76"/>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903" name="Google Shape;903;p76"/>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4" name="Google Shape;904;p76"/>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05" name="Google Shape;905;p76"/>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06" name="Google Shape;906;p76"/>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07" name="Google Shape;907;p76"/>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08" name="Google Shape;908;p76"/>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09" name="Google Shape;909;p76"/>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10" name="Google Shape;910;p76"/>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911" name="Shape 911"/>
        <p:cNvGrpSpPr/>
        <p:nvPr/>
      </p:nvGrpSpPr>
      <p:grpSpPr>
        <a:xfrm>
          <a:off x="0" y="0"/>
          <a:ext cx="0" cy="0"/>
          <a:chOff x="0" y="0"/>
          <a:chExt cx="0" cy="0"/>
        </a:xfrm>
      </p:grpSpPr>
      <p:sp>
        <p:nvSpPr>
          <p:cNvPr id="912" name="Google Shape;912;p77"/>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13" name="Google Shape;913;p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14" name="Google Shape;914;p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5" name="Google Shape;915;p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16" name="Google Shape;916;p77"/>
          <p:cNvGrpSpPr/>
          <p:nvPr/>
        </p:nvGrpSpPr>
        <p:grpSpPr>
          <a:xfrm>
            <a:off x="716012" y="759582"/>
            <a:ext cx="3556067" cy="4132337"/>
            <a:chOff x="520700" y="759582"/>
            <a:chExt cx="3556067" cy="4132337"/>
          </a:xfrm>
        </p:grpSpPr>
        <p:cxnSp>
          <p:nvCxnSpPr>
            <p:cNvPr id="917" name="Google Shape;917;p77"/>
            <p:cNvCxnSpPr>
              <a:stCxn id="918" idx="6"/>
              <a:endCxn id="919"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20" name="Google Shape;920;p77"/>
            <p:cNvCxnSpPr>
              <a:stCxn id="918" idx="6"/>
              <a:endCxn id="921"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22" name="Google Shape;922;p77"/>
            <p:cNvCxnSpPr>
              <a:stCxn id="918" idx="6"/>
              <a:endCxn id="923"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24" name="Google Shape;924;p77"/>
            <p:cNvCxnSpPr>
              <a:stCxn id="918" idx="6"/>
              <a:endCxn id="925"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26" name="Google Shape;926;p77"/>
            <p:cNvCxnSpPr>
              <a:stCxn id="918" idx="6"/>
              <a:endCxn id="927"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28" name="Google Shape;928;p77"/>
            <p:cNvCxnSpPr>
              <a:stCxn id="918" idx="6"/>
              <a:endCxn id="929"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30" name="Google Shape;930;p77"/>
            <p:cNvCxnSpPr>
              <a:endCxn id="931"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18" name="Google Shape;918;p77"/>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32" name="Google Shape;932;p77"/>
            <p:cNvGrpSpPr/>
            <p:nvPr/>
          </p:nvGrpSpPr>
          <p:grpSpPr>
            <a:xfrm>
              <a:off x="3420306" y="759582"/>
              <a:ext cx="656461" cy="4132337"/>
              <a:chOff x="3522182" y="752447"/>
              <a:chExt cx="656468" cy="4132036"/>
            </a:xfrm>
          </p:grpSpPr>
          <p:grpSp>
            <p:nvGrpSpPr>
              <p:cNvPr id="933" name="Google Shape;933;p77"/>
              <p:cNvGrpSpPr/>
              <p:nvPr/>
            </p:nvGrpSpPr>
            <p:grpSpPr>
              <a:xfrm>
                <a:off x="3522182" y="752447"/>
                <a:ext cx="656468" cy="419144"/>
                <a:chOff x="3522182" y="782927"/>
                <a:chExt cx="656468" cy="419144"/>
              </a:xfrm>
            </p:grpSpPr>
            <p:sp>
              <p:nvSpPr>
                <p:cNvPr id="919" name="Google Shape;919;p77"/>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4" name="Google Shape;934;p77"/>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35" name="Google Shape;935;p77"/>
              <p:cNvGrpSpPr/>
              <p:nvPr/>
            </p:nvGrpSpPr>
            <p:grpSpPr>
              <a:xfrm>
                <a:off x="3522182" y="1371527"/>
                <a:ext cx="656467" cy="419144"/>
                <a:chOff x="3522182" y="1395657"/>
                <a:chExt cx="656467" cy="419144"/>
              </a:xfrm>
            </p:grpSpPr>
            <p:sp>
              <p:nvSpPr>
                <p:cNvPr id="921" name="Google Shape;921;p77"/>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6" name="Google Shape;936;p77"/>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37" name="Google Shape;937;p77"/>
              <p:cNvGrpSpPr/>
              <p:nvPr/>
            </p:nvGrpSpPr>
            <p:grpSpPr>
              <a:xfrm>
                <a:off x="3522182" y="3228607"/>
                <a:ext cx="656467" cy="417878"/>
                <a:chOff x="3522182" y="3233686"/>
                <a:chExt cx="656467" cy="417878"/>
              </a:xfrm>
            </p:grpSpPr>
            <p:sp>
              <p:nvSpPr>
                <p:cNvPr id="929" name="Google Shape;929;p77"/>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8" name="Google Shape;938;p77"/>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39" name="Google Shape;939;p77"/>
              <p:cNvGrpSpPr/>
              <p:nvPr/>
            </p:nvGrpSpPr>
            <p:grpSpPr>
              <a:xfrm>
                <a:off x="3522182" y="3846259"/>
                <a:ext cx="656467" cy="419144"/>
                <a:chOff x="3522182" y="3844987"/>
                <a:chExt cx="656467" cy="419144"/>
              </a:xfrm>
            </p:grpSpPr>
            <p:sp>
              <p:nvSpPr>
                <p:cNvPr id="927" name="Google Shape;927;p77"/>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40" name="Google Shape;940;p77"/>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41" name="Google Shape;941;p77"/>
              <p:cNvGrpSpPr/>
              <p:nvPr/>
            </p:nvGrpSpPr>
            <p:grpSpPr>
              <a:xfrm>
                <a:off x="3522182" y="1990447"/>
                <a:ext cx="656467" cy="417878"/>
                <a:chOff x="3522182" y="2008227"/>
                <a:chExt cx="656467" cy="417878"/>
              </a:xfrm>
            </p:grpSpPr>
            <p:sp>
              <p:nvSpPr>
                <p:cNvPr id="923" name="Google Shape;923;p77"/>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42" name="Google Shape;942;p77"/>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43" name="Google Shape;943;p77"/>
              <p:cNvGrpSpPr/>
              <p:nvPr/>
            </p:nvGrpSpPr>
            <p:grpSpPr>
              <a:xfrm>
                <a:off x="3522182" y="2609527"/>
                <a:ext cx="656467" cy="417878"/>
                <a:chOff x="3522182" y="2620957"/>
                <a:chExt cx="656467" cy="417878"/>
              </a:xfrm>
            </p:grpSpPr>
            <p:sp>
              <p:nvSpPr>
                <p:cNvPr id="931" name="Google Shape;931;p77"/>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44" name="Google Shape;944;p77"/>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45" name="Google Shape;945;p77"/>
              <p:cNvGrpSpPr/>
              <p:nvPr/>
            </p:nvGrpSpPr>
            <p:grpSpPr>
              <a:xfrm>
                <a:off x="3522182" y="4465339"/>
                <a:ext cx="656467" cy="419144"/>
                <a:chOff x="3522182" y="4457719"/>
                <a:chExt cx="656467" cy="419144"/>
              </a:xfrm>
            </p:grpSpPr>
            <p:sp>
              <p:nvSpPr>
                <p:cNvPr id="925" name="Google Shape;925;p77"/>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46" name="Google Shape;946;p77"/>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47" name="Google Shape;947;p77"/>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8" name="Google Shape;948;p77"/>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9" name="Google Shape;949;p77"/>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0" name="Google Shape;950;p77"/>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1" name="Google Shape;951;p77"/>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2" name="Google Shape;952;p77"/>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3" name="Google Shape;953;p77"/>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4" name="Google Shape;954;p77"/>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55" name="Shape 955"/>
        <p:cNvGrpSpPr/>
        <p:nvPr/>
      </p:nvGrpSpPr>
      <p:grpSpPr>
        <a:xfrm>
          <a:off x="0" y="0"/>
          <a:ext cx="0" cy="0"/>
          <a:chOff x="0" y="0"/>
          <a:chExt cx="0" cy="0"/>
        </a:xfrm>
      </p:grpSpPr>
      <p:sp>
        <p:nvSpPr>
          <p:cNvPr id="956" name="Google Shape;956;p78"/>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57" name="Google Shape;957;p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58" name="Google Shape;958;p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9" name="Google Shape;959;p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60" name="Google Shape;960;p78"/>
          <p:cNvGrpSpPr/>
          <p:nvPr/>
        </p:nvGrpSpPr>
        <p:grpSpPr>
          <a:xfrm>
            <a:off x="716012" y="759582"/>
            <a:ext cx="3556067" cy="4132337"/>
            <a:chOff x="520700" y="759582"/>
            <a:chExt cx="3556067" cy="4132337"/>
          </a:xfrm>
        </p:grpSpPr>
        <p:cxnSp>
          <p:nvCxnSpPr>
            <p:cNvPr id="961" name="Google Shape;961;p78"/>
            <p:cNvCxnSpPr>
              <a:stCxn id="962" idx="6"/>
              <a:endCxn id="963"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4" name="Google Shape;964;p78"/>
            <p:cNvCxnSpPr>
              <a:stCxn id="962" idx="6"/>
              <a:endCxn id="965"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6" name="Google Shape;966;p78"/>
            <p:cNvCxnSpPr>
              <a:stCxn id="962" idx="6"/>
              <a:endCxn id="967"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8" name="Google Shape;968;p78"/>
            <p:cNvCxnSpPr>
              <a:stCxn id="962" idx="6"/>
              <a:endCxn id="969"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70" name="Google Shape;970;p78"/>
            <p:cNvCxnSpPr>
              <a:stCxn id="962" idx="6"/>
              <a:endCxn id="971"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72" name="Google Shape;972;p78"/>
            <p:cNvCxnSpPr>
              <a:stCxn id="962" idx="6"/>
              <a:endCxn id="973"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74" name="Google Shape;974;p78"/>
            <p:cNvCxnSpPr>
              <a:endCxn id="975"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62" name="Google Shape;962;p78"/>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76" name="Google Shape;976;p78"/>
            <p:cNvGrpSpPr/>
            <p:nvPr/>
          </p:nvGrpSpPr>
          <p:grpSpPr>
            <a:xfrm>
              <a:off x="3420306" y="759582"/>
              <a:ext cx="656461" cy="4132337"/>
              <a:chOff x="3522182" y="752447"/>
              <a:chExt cx="656468" cy="4132036"/>
            </a:xfrm>
          </p:grpSpPr>
          <p:grpSp>
            <p:nvGrpSpPr>
              <p:cNvPr id="977" name="Google Shape;977;p78"/>
              <p:cNvGrpSpPr/>
              <p:nvPr/>
            </p:nvGrpSpPr>
            <p:grpSpPr>
              <a:xfrm>
                <a:off x="3522182" y="752447"/>
                <a:ext cx="656468" cy="419144"/>
                <a:chOff x="3522182" y="782927"/>
                <a:chExt cx="656468" cy="419144"/>
              </a:xfrm>
            </p:grpSpPr>
            <p:sp>
              <p:nvSpPr>
                <p:cNvPr id="963" name="Google Shape;963;p78"/>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8" name="Google Shape;978;p78"/>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79" name="Google Shape;979;p78"/>
              <p:cNvGrpSpPr/>
              <p:nvPr/>
            </p:nvGrpSpPr>
            <p:grpSpPr>
              <a:xfrm>
                <a:off x="3522182" y="1371527"/>
                <a:ext cx="656467" cy="419144"/>
                <a:chOff x="3522182" y="1395657"/>
                <a:chExt cx="656467" cy="419144"/>
              </a:xfrm>
            </p:grpSpPr>
            <p:sp>
              <p:nvSpPr>
                <p:cNvPr id="965" name="Google Shape;965;p78"/>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0" name="Google Shape;980;p78"/>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81" name="Google Shape;981;p78"/>
              <p:cNvGrpSpPr/>
              <p:nvPr/>
            </p:nvGrpSpPr>
            <p:grpSpPr>
              <a:xfrm>
                <a:off x="3522182" y="3228607"/>
                <a:ext cx="656467" cy="417878"/>
                <a:chOff x="3522182" y="3233686"/>
                <a:chExt cx="656467" cy="417878"/>
              </a:xfrm>
            </p:grpSpPr>
            <p:sp>
              <p:nvSpPr>
                <p:cNvPr id="973" name="Google Shape;973;p78"/>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2" name="Google Shape;982;p78"/>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83" name="Google Shape;983;p78"/>
              <p:cNvGrpSpPr/>
              <p:nvPr/>
            </p:nvGrpSpPr>
            <p:grpSpPr>
              <a:xfrm>
                <a:off x="3522182" y="3846259"/>
                <a:ext cx="656467" cy="419144"/>
                <a:chOff x="3522182" y="3844987"/>
                <a:chExt cx="656467" cy="419144"/>
              </a:xfrm>
            </p:grpSpPr>
            <p:sp>
              <p:nvSpPr>
                <p:cNvPr id="971" name="Google Shape;971;p78"/>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4" name="Google Shape;984;p78"/>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85" name="Google Shape;985;p78"/>
              <p:cNvGrpSpPr/>
              <p:nvPr/>
            </p:nvGrpSpPr>
            <p:grpSpPr>
              <a:xfrm>
                <a:off x="3522182" y="1990447"/>
                <a:ext cx="656467" cy="417878"/>
                <a:chOff x="3522182" y="2008227"/>
                <a:chExt cx="656467" cy="417878"/>
              </a:xfrm>
            </p:grpSpPr>
            <p:sp>
              <p:nvSpPr>
                <p:cNvPr id="967" name="Google Shape;967;p78"/>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6" name="Google Shape;986;p78"/>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87" name="Google Shape;987;p78"/>
              <p:cNvGrpSpPr/>
              <p:nvPr/>
            </p:nvGrpSpPr>
            <p:grpSpPr>
              <a:xfrm>
                <a:off x="3522182" y="2609527"/>
                <a:ext cx="656467" cy="417878"/>
                <a:chOff x="3522182" y="2620957"/>
                <a:chExt cx="656467" cy="417878"/>
              </a:xfrm>
            </p:grpSpPr>
            <p:sp>
              <p:nvSpPr>
                <p:cNvPr id="975" name="Google Shape;975;p78"/>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8" name="Google Shape;988;p78"/>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89" name="Google Shape;989;p78"/>
              <p:cNvGrpSpPr/>
              <p:nvPr/>
            </p:nvGrpSpPr>
            <p:grpSpPr>
              <a:xfrm>
                <a:off x="3522182" y="4465339"/>
                <a:ext cx="656467" cy="419144"/>
                <a:chOff x="3522182" y="4457719"/>
                <a:chExt cx="656467" cy="419144"/>
              </a:xfrm>
            </p:grpSpPr>
            <p:sp>
              <p:nvSpPr>
                <p:cNvPr id="969" name="Google Shape;969;p78"/>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0" name="Google Shape;990;p78"/>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91" name="Google Shape;991;p78"/>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2" name="Google Shape;992;p78"/>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3" name="Google Shape;993;p78"/>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4" name="Google Shape;994;p78"/>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5" name="Google Shape;995;p78"/>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6" name="Google Shape;996;p78"/>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7" name="Google Shape;997;p78"/>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8" name="Google Shape;998;p78"/>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999" name="Shape 999"/>
        <p:cNvGrpSpPr/>
        <p:nvPr/>
      </p:nvGrpSpPr>
      <p:grpSpPr>
        <a:xfrm>
          <a:off x="0" y="0"/>
          <a:ext cx="0" cy="0"/>
          <a:chOff x="0" y="0"/>
          <a:chExt cx="0" cy="0"/>
        </a:xfrm>
      </p:grpSpPr>
      <p:sp>
        <p:nvSpPr>
          <p:cNvPr id="1000" name="Google Shape;1000;p79"/>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1001" name="Google Shape;1001;p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02" name="Google Shape;1002;p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3" name="Google Shape;1003;p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04" name="Google Shape;1004;p79"/>
          <p:cNvGrpSpPr/>
          <p:nvPr/>
        </p:nvGrpSpPr>
        <p:grpSpPr>
          <a:xfrm>
            <a:off x="716012" y="759582"/>
            <a:ext cx="3556067" cy="4132337"/>
            <a:chOff x="520700" y="759582"/>
            <a:chExt cx="3556067" cy="4132337"/>
          </a:xfrm>
        </p:grpSpPr>
        <p:cxnSp>
          <p:nvCxnSpPr>
            <p:cNvPr id="1005" name="Google Shape;1005;p79"/>
            <p:cNvCxnSpPr>
              <a:stCxn id="1006" idx="6"/>
              <a:endCxn id="1007"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1008" name="Google Shape;1008;p79"/>
            <p:cNvCxnSpPr>
              <a:stCxn id="1006" idx="6"/>
              <a:endCxn id="1009"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1010" name="Google Shape;1010;p79"/>
            <p:cNvCxnSpPr>
              <a:stCxn id="1006" idx="6"/>
              <a:endCxn id="1011"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1012" name="Google Shape;1012;p79"/>
            <p:cNvCxnSpPr>
              <a:stCxn id="1006" idx="6"/>
              <a:endCxn id="1013"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1014" name="Google Shape;1014;p79"/>
            <p:cNvCxnSpPr>
              <a:stCxn id="1006" idx="6"/>
              <a:endCxn id="1015"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1016" name="Google Shape;1016;p79"/>
            <p:cNvCxnSpPr>
              <a:stCxn id="1006" idx="6"/>
              <a:endCxn id="1017"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1018" name="Google Shape;1018;p79"/>
            <p:cNvCxnSpPr>
              <a:endCxn id="1019"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1006" name="Google Shape;1006;p79"/>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1020" name="Google Shape;1020;p79"/>
            <p:cNvGrpSpPr/>
            <p:nvPr/>
          </p:nvGrpSpPr>
          <p:grpSpPr>
            <a:xfrm>
              <a:off x="3420306" y="759582"/>
              <a:ext cx="656461" cy="4132337"/>
              <a:chOff x="3522182" y="752447"/>
              <a:chExt cx="656468" cy="4132036"/>
            </a:xfrm>
          </p:grpSpPr>
          <p:grpSp>
            <p:nvGrpSpPr>
              <p:cNvPr id="1021" name="Google Shape;1021;p79"/>
              <p:cNvGrpSpPr/>
              <p:nvPr/>
            </p:nvGrpSpPr>
            <p:grpSpPr>
              <a:xfrm>
                <a:off x="3522182" y="752447"/>
                <a:ext cx="656468" cy="419144"/>
                <a:chOff x="3522182" y="782927"/>
                <a:chExt cx="656468" cy="419144"/>
              </a:xfrm>
            </p:grpSpPr>
            <p:sp>
              <p:nvSpPr>
                <p:cNvPr id="1007" name="Google Shape;1007;p79"/>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2" name="Google Shape;1022;p79"/>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1023" name="Google Shape;1023;p79"/>
              <p:cNvGrpSpPr/>
              <p:nvPr/>
            </p:nvGrpSpPr>
            <p:grpSpPr>
              <a:xfrm>
                <a:off x="3522182" y="1371527"/>
                <a:ext cx="656467" cy="419144"/>
                <a:chOff x="3522182" y="1395657"/>
                <a:chExt cx="656467" cy="419144"/>
              </a:xfrm>
            </p:grpSpPr>
            <p:sp>
              <p:nvSpPr>
                <p:cNvPr id="1009" name="Google Shape;1009;p79"/>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4" name="Google Shape;1024;p79"/>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1025" name="Google Shape;1025;p79"/>
              <p:cNvGrpSpPr/>
              <p:nvPr/>
            </p:nvGrpSpPr>
            <p:grpSpPr>
              <a:xfrm>
                <a:off x="3522182" y="3228607"/>
                <a:ext cx="656467" cy="417878"/>
                <a:chOff x="3522182" y="3233686"/>
                <a:chExt cx="656467" cy="417878"/>
              </a:xfrm>
            </p:grpSpPr>
            <p:sp>
              <p:nvSpPr>
                <p:cNvPr id="1017" name="Google Shape;1017;p79"/>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6" name="Google Shape;1026;p79"/>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1027" name="Google Shape;1027;p79"/>
              <p:cNvGrpSpPr/>
              <p:nvPr/>
            </p:nvGrpSpPr>
            <p:grpSpPr>
              <a:xfrm>
                <a:off x="3522182" y="3846259"/>
                <a:ext cx="656467" cy="419144"/>
                <a:chOff x="3522182" y="3844987"/>
                <a:chExt cx="656467" cy="419144"/>
              </a:xfrm>
            </p:grpSpPr>
            <p:sp>
              <p:nvSpPr>
                <p:cNvPr id="1015" name="Google Shape;1015;p79"/>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8" name="Google Shape;1028;p79"/>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1029" name="Google Shape;1029;p79"/>
              <p:cNvGrpSpPr/>
              <p:nvPr/>
            </p:nvGrpSpPr>
            <p:grpSpPr>
              <a:xfrm>
                <a:off x="3522182" y="1990447"/>
                <a:ext cx="656467" cy="417878"/>
                <a:chOff x="3522182" y="2008227"/>
                <a:chExt cx="656467" cy="417878"/>
              </a:xfrm>
            </p:grpSpPr>
            <p:sp>
              <p:nvSpPr>
                <p:cNvPr id="1011" name="Google Shape;1011;p79"/>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0" name="Google Shape;1030;p79"/>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1031" name="Google Shape;1031;p79"/>
              <p:cNvGrpSpPr/>
              <p:nvPr/>
            </p:nvGrpSpPr>
            <p:grpSpPr>
              <a:xfrm>
                <a:off x="3522182" y="2609527"/>
                <a:ext cx="656467" cy="417878"/>
                <a:chOff x="3522182" y="2620957"/>
                <a:chExt cx="656467" cy="417878"/>
              </a:xfrm>
            </p:grpSpPr>
            <p:sp>
              <p:nvSpPr>
                <p:cNvPr id="1019" name="Google Shape;1019;p79"/>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2" name="Google Shape;1032;p79"/>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1033" name="Google Shape;1033;p79"/>
              <p:cNvGrpSpPr/>
              <p:nvPr/>
            </p:nvGrpSpPr>
            <p:grpSpPr>
              <a:xfrm>
                <a:off x="3522182" y="4465339"/>
                <a:ext cx="656467" cy="419144"/>
                <a:chOff x="3522182" y="4457719"/>
                <a:chExt cx="656467" cy="419144"/>
              </a:xfrm>
            </p:grpSpPr>
            <p:sp>
              <p:nvSpPr>
                <p:cNvPr id="1013" name="Google Shape;1013;p79"/>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4" name="Google Shape;1034;p79"/>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1035" name="Google Shape;1035;p79"/>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6" name="Google Shape;1036;p79"/>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7" name="Google Shape;1037;p79"/>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8" name="Google Shape;1038;p79"/>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9" name="Google Shape;1039;p79"/>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0" name="Google Shape;1040;p79"/>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1" name="Google Shape;1041;p79"/>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2" name="Google Shape;1042;p79"/>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1043" name="Shape 1043"/>
        <p:cNvGrpSpPr/>
        <p:nvPr/>
      </p:nvGrpSpPr>
      <p:grpSpPr>
        <a:xfrm>
          <a:off x="0" y="0"/>
          <a:ext cx="0" cy="0"/>
          <a:chOff x="0" y="0"/>
          <a:chExt cx="0" cy="0"/>
        </a:xfrm>
      </p:grpSpPr>
      <p:pic>
        <p:nvPicPr>
          <p:cNvPr descr="Shape&#10;&#10;Description automatically generated with low confidence" id="1044" name="Google Shape;1044;p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45" name="Google Shape;1045;p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6" name="Google Shape;1046;p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47" name="Google Shape;1047;p80"/>
          <p:cNvGrpSpPr/>
          <p:nvPr/>
        </p:nvGrpSpPr>
        <p:grpSpPr>
          <a:xfrm>
            <a:off x="1060707" y="857568"/>
            <a:ext cx="3060700" cy="3921125"/>
            <a:chOff x="520700" y="865188"/>
            <a:chExt cx="3060700" cy="3921125"/>
          </a:xfrm>
        </p:grpSpPr>
        <p:cxnSp>
          <p:nvCxnSpPr>
            <p:cNvPr id="1048" name="Google Shape;1048;p80"/>
            <p:cNvCxnSpPr>
              <a:stCxn id="1049" idx="6"/>
              <a:endCxn id="1050"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51" name="Google Shape;1051;p80"/>
            <p:cNvCxnSpPr>
              <a:stCxn id="1049" idx="6"/>
              <a:endCxn id="1052"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53" name="Google Shape;1053;p80"/>
            <p:cNvCxnSpPr>
              <a:stCxn id="1049" idx="6"/>
              <a:endCxn id="1054"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55" name="Google Shape;1055;p80"/>
            <p:cNvCxnSpPr>
              <a:stCxn id="1049" idx="6"/>
              <a:endCxn id="1056"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57" name="Google Shape;1057;p80"/>
            <p:cNvCxnSpPr>
              <a:stCxn id="1049" idx="6"/>
              <a:endCxn id="1058"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59" name="Google Shape;1059;p80"/>
            <p:cNvCxnSpPr>
              <a:stCxn id="1049" idx="6"/>
              <a:endCxn id="1060"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1" name="Google Shape;1061;p80"/>
            <p:cNvCxnSpPr>
              <a:endCxn id="1062"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49" name="Google Shape;1049;p80"/>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50" name="Google Shape;1050;p80"/>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2" name="Google Shape;1052;p80"/>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0" name="Google Shape;1060;p80"/>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8" name="Google Shape;1058;p80"/>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4" name="Google Shape;1054;p80"/>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2" name="Google Shape;1062;p80"/>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6" name="Google Shape;1056;p80"/>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63" name="Google Shape;1063;p80"/>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4" name="Google Shape;1064;p80"/>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5" name="Google Shape;1065;p80"/>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6" name="Google Shape;1066;p80"/>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7" name="Google Shape;1067;p80"/>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8" name="Google Shape;1068;p80"/>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9" name="Google Shape;1069;p80"/>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0" name="Google Shape;1070;p80"/>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71" name="Shape 1071"/>
        <p:cNvGrpSpPr/>
        <p:nvPr/>
      </p:nvGrpSpPr>
      <p:grpSpPr>
        <a:xfrm>
          <a:off x="0" y="0"/>
          <a:ext cx="0" cy="0"/>
          <a:chOff x="0" y="0"/>
          <a:chExt cx="0" cy="0"/>
        </a:xfrm>
      </p:grpSpPr>
      <p:pic>
        <p:nvPicPr>
          <p:cNvPr descr="Shape&#10;&#10;Description automatically generated with low confidence" id="1072" name="Google Shape;1072;p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73" name="Google Shape;1073;p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4" name="Google Shape;1074;p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75" name="Google Shape;1075;p81"/>
          <p:cNvGrpSpPr/>
          <p:nvPr/>
        </p:nvGrpSpPr>
        <p:grpSpPr>
          <a:xfrm>
            <a:off x="1060707" y="857568"/>
            <a:ext cx="3060700" cy="3921125"/>
            <a:chOff x="520700" y="865188"/>
            <a:chExt cx="3060700" cy="3921125"/>
          </a:xfrm>
        </p:grpSpPr>
        <p:cxnSp>
          <p:nvCxnSpPr>
            <p:cNvPr id="1076" name="Google Shape;1076;p81"/>
            <p:cNvCxnSpPr>
              <a:stCxn id="1077" idx="6"/>
              <a:endCxn id="1078"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79" name="Google Shape;1079;p81"/>
            <p:cNvCxnSpPr>
              <a:stCxn id="1077" idx="6"/>
              <a:endCxn id="1080"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81" name="Google Shape;1081;p81"/>
            <p:cNvCxnSpPr>
              <a:stCxn id="1077" idx="6"/>
              <a:endCxn id="1082"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83" name="Google Shape;1083;p81"/>
            <p:cNvCxnSpPr>
              <a:stCxn id="1077" idx="6"/>
              <a:endCxn id="1084"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85" name="Google Shape;1085;p81"/>
            <p:cNvCxnSpPr>
              <a:stCxn id="1077" idx="6"/>
              <a:endCxn id="1086"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87" name="Google Shape;1087;p81"/>
            <p:cNvCxnSpPr>
              <a:stCxn id="1077" idx="6"/>
              <a:endCxn id="1088"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89" name="Google Shape;1089;p81"/>
            <p:cNvCxnSpPr>
              <a:endCxn id="1090"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77" name="Google Shape;1077;p81"/>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78" name="Google Shape;1078;p81"/>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0" name="Google Shape;1080;p81"/>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8" name="Google Shape;1088;p81"/>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6" name="Google Shape;1086;p81"/>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2" name="Google Shape;1082;p81"/>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0" name="Google Shape;1090;p81"/>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4" name="Google Shape;1084;p81"/>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91" name="Google Shape;1091;p81"/>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2" name="Google Shape;1092;p81"/>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3" name="Google Shape;1093;p81"/>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4" name="Google Shape;1094;p81"/>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5" name="Google Shape;1095;p81"/>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6" name="Google Shape;1096;p81"/>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7" name="Google Shape;1097;p81"/>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8" name="Google Shape;1098;p81"/>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1099" name="Shape 1099"/>
        <p:cNvGrpSpPr/>
        <p:nvPr/>
      </p:nvGrpSpPr>
      <p:grpSpPr>
        <a:xfrm>
          <a:off x="0" y="0"/>
          <a:ext cx="0" cy="0"/>
          <a:chOff x="0" y="0"/>
          <a:chExt cx="0" cy="0"/>
        </a:xfrm>
      </p:grpSpPr>
      <p:pic>
        <p:nvPicPr>
          <p:cNvPr descr="Shape&#10;&#10;Description automatically generated with low confidence" id="1100" name="Google Shape;1100;p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01" name="Google Shape;1101;p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2" name="Google Shape;1102;p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03" name="Google Shape;1103;p82"/>
          <p:cNvGrpSpPr/>
          <p:nvPr/>
        </p:nvGrpSpPr>
        <p:grpSpPr>
          <a:xfrm>
            <a:off x="1060707" y="857568"/>
            <a:ext cx="3060700" cy="3921125"/>
            <a:chOff x="520700" y="865188"/>
            <a:chExt cx="3060700" cy="3921125"/>
          </a:xfrm>
        </p:grpSpPr>
        <p:cxnSp>
          <p:nvCxnSpPr>
            <p:cNvPr id="1104" name="Google Shape;1104;p82"/>
            <p:cNvCxnSpPr>
              <a:stCxn id="1105" idx="6"/>
              <a:endCxn id="1106"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107" name="Google Shape;1107;p82"/>
            <p:cNvCxnSpPr>
              <a:stCxn id="1105" idx="6"/>
              <a:endCxn id="1108"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109" name="Google Shape;1109;p82"/>
            <p:cNvCxnSpPr>
              <a:stCxn id="1105" idx="6"/>
              <a:endCxn id="1110"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111" name="Google Shape;1111;p82"/>
            <p:cNvCxnSpPr>
              <a:stCxn id="1105" idx="6"/>
              <a:endCxn id="1112"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113" name="Google Shape;1113;p82"/>
            <p:cNvCxnSpPr>
              <a:stCxn id="1105" idx="6"/>
              <a:endCxn id="1114"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115" name="Google Shape;1115;p82"/>
            <p:cNvCxnSpPr>
              <a:stCxn id="1105" idx="6"/>
              <a:endCxn id="1116"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117" name="Google Shape;1117;p82"/>
            <p:cNvCxnSpPr>
              <a:endCxn id="1118"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105" name="Google Shape;1105;p82"/>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106" name="Google Shape;1106;p82"/>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108" name="Google Shape;1108;p82"/>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116" name="Google Shape;1116;p82"/>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114" name="Google Shape;1114;p82"/>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110" name="Google Shape;1110;p82"/>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118" name="Google Shape;1118;p82"/>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112" name="Google Shape;1112;p82"/>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119" name="Google Shape;1119;p82"/>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0" name="Google Shape;1120;p82"/>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1" name="Google Shape;1121;p82"/>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2" name="Google Shape;1122;p82"/>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3" name="Google Shape;1123;p82"/>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4" name="Google Shape;1124;p82"/>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5" name="Google Shape;1125;p82"/>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6" name="Google Shape;1126;p82"/>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127" name="Shape 1127"/>
        <p:cNvGrpSpPr/>
        <p:nvPr/>
      </p:nvGrpSpPr>
      <p:grpSpPr>
        <a:xfrm>
          <a:off x="0" y="0"/>
          <a:ext cx="0" cy="0"/>
          <a:chOff x="0" y="0"/>
          <a:chExt cx="0" cy="0"/>
        </a:xfrm>
      </p:grpSpPr>
      <p:pic>
        <p:nvPicPr>
          <p:cNvPr descr="Shape&#10;&#10;Description automatically generated with low confidence" id="1128" name="Google Shape;1128;p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29" name="Google Shape;1129;p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0" name="Google Shape;1130;p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31" name="Google Shape;1131;p83"/>
          <p:cNvGrpSpPr/>
          <p:nvPr/>
        </p:nvGrpSpPr>
        <p:grpSpPr>
          <a:xfrm>
            <a:off x="2441263" y="1060409"/>
            <a:ext cx="4259386" cy="3399177"/>
            <a:chOff x="2441263" y="1068029"/>
            <a:chExt cx="4259386" cy="3399177"/>
          </a:xfrm>
        </p:grpSpPr>
        <p:pic>
          <p:nvPicPr>
            <p:cNvPr descr="Icon&#10;&#10;Description automatically generated" id="1132" name="Google Shape;1132;p83"/>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1133" name="Google Shape;1133;p83"/>
            <p:cNvGrpSpPr/>
            <p:nvPr/>
          </p:nvGrpSpPr>
          <p:grpSpPr>
            <a:xfrm>
              <a:off x="2441263" y="1089939"/>
              <a:ext cx="4259386" cy="3377267"/>
              <a:chOff x="2441263" y="1089939"/>
              <a:chExt cx="4259386" cy="3377267"/>
            </a:xfrm>
          </p:grpSpPr>
          <p:sp>
            <p:nvSpPr>
              <p:cNvPr id="1134" name="Google Shape;1134;p83"/>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5" name="Google Shape;1135;p83"/>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6" name="Google Shape;1136;p83"/>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7" name="Google Shape;1137;p83"/>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8" name="Google Shape;1138;p83"/>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9" name="Google Shape;1139;p83"/>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0" name="Google Shape;1140;p83"/>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1" name="Google Shape;1141;p83"/>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2" name="Google Shape;1142;p83"/>
            <p:cNvGrpSpPr/>
            <p:nvPr/>
          </p:nvGrpSpPr>
          <p:grpSpPr>
            <a:xfrm>
              <a:off x="3551613" y="1402488"/>
              <a:ext cx="2053983" cy="2053983"/>
              <a:chOff x="3766548" y="1602249"/>
              <a:chExt cx="2053983" cy="2053983"/>
            </a:xfrm>
          </p:grpSpPr>
          <p:sp>
            <p:nvSpPr>
              <p:cNvPr id="1143" name="Google Shape;1143;p83"/>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4" name="Google Shape;1144;p83"/>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45" name="Google Shape;1145;p83"/>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6" name="Google Shape;1146;p83"/>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7" name="Google Shape;1147;p83"/>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8" name="Google Shape;1148;p83"/>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9" name="Google Shape;1149;p83"/>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0" name="Google Shape;1150;p83"/>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1" name="Google Shape;1151;p83"/>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2" name="Google Shape;1152;p83"/>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3" name="Google Shape;1153;p83"/>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54" name="Shape 1154"/>
        <p:cNvGrpSpPr/>
        <p:nvPr/>
      </p:nvGrpSpPr>
      <p:grpSpPr>
        <a:xfrm>
          <a:off x="0" y="0"/>
          <a:ext cx="0" cy="0"/>
          <a:chOff x="0" y="0"/>
          <a:chExt cx="0" cy="0"/>
        </a:xfrm>
      </p:grpSpPr>
      <p:pic>
        <p:nvPicPr>
          <p:cNvPr descr="Shape&#10;&#10;Description automatically generated with low confidence" id="1155" name="Google Shape;1155;p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56" name="Google Shape;1156;p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7" name="Google Shape;1157;p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58" name="Google Shape;1158;p84"/>
          <p:cNvGrpSpPr/>
          <p:nvPr/>
        </p:nvGrpSpPr>
        <p:grpSpPr>
          <a:xfrm>
            <a:off x="1941529" y="1105301"/>
            <a:ext cx="5260942" cy="3388546"/>
            <a:chOff x="1941529" y="1120931"/>
            <a:chExt cx="5260942" cy="3388546"/>
          </a:xfrm>
        </p:grpSpPr>
        <p:sp>
          <p:nvSpPr>
            <p:cNvPr descr="A picture containing icon&#10;&#10;Description automatically generated" id="1159" name="Google Shape;1159;p84"/>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84"/>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161" name="Google Shape;1161;p84"/>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162" name="Google Shape;1162;p84"/>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163" name="Google Shape;1163;p84"/>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164" name="Google Shape;1164;p84"/>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165" name="Google Shape;1165;p84"/>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166" name="Google Shape;1166;p84"/>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167" name="Google Shape;1167;p84"/>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168" name="Google Shape;1168;p84"/>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69" name="Google Shape;1169;p84"/>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0" name="Google Shape;1170;p84"/>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1" name="Google Shape;1171;p84"/>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2" name="Google Shape;1172;p84"/>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3" name="Google Shape;1173;p84"/>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4" name="Google Shape;1174;p84"/>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5" name="Google Shape;1175;p84"/>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6" name="Google Shape;1176;p84"/>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77" name="Shape 1177"/>
        <p:cNvGrpSpPr/>
        <p:nvPr/>
      </p:nvGrpSpPr>
      <p:grpSpPr>
        <a:xfrm>
          <a:off x="0" y="0"/>
          <a:ext cx="0" cy="0"/>
          <a:chOff x="0" y="0"/>
          <a:chExt cx="0" cy="0"/>
        </a:xfrm>
      </p:grpSpPr>
      <p:pic>
        <p:nvPicPr>
          <p:cNvPr descr="Shape&#10;&#10;Description automatically generated with low confidence" id="1178" name="Google Shape;1178;p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79" name="Google Shape;1179;p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0" name="Google Shape;1180;p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81" name="Google Shape;1181;p85"/>
          <p:cNvGrpSpPr/>
          <p:nvPr/>
        </p:nvGrpSpPr>
        <p:grpSpPr>
          <a:xfrm>
            <a:off x="1761518" y="3131028"/>
            <a:ext cx="5620964" cy="646462"/>
            <a:chOff x="881517" y="3131028"/>
            <a:chExt cx="5620964" cy="646462"/>
          </a:xfrm>
        </p:grpSpPr>
        <p:grpSp>
          <p:nvGrpSpPr>
            <p:cNvPr id="1182" name="Google Shape;1182;p85"/>
            <p:cNvGrpSpPr/>
            <p:nvPr/>
          </p:nvGrpSpPr>
          <p:grpSpPr>
            <a:xfrm>
              <a:off x="881517" y="3131028"/>
              <a:ext cx="397892" cy="646462"/>
              <a:chOff x="1400864" y="1624076"/>
              <a:chExt cx="560368" cy="910439"/>
            </a:xfrm>
          </p:grpSpPr>
          <p:grpSp>
            <p:nvGrpSpPr>
              <p:cNvPr id="1183" name="Google Shape;1183;p85"/>
              <p:cNvGrpSpPr/>
              <p:nvPr/>
            </p:nvGrpSpPr>
            <p:grpSpPr>
              <a:xfrm>
                <a:off x="1400864" y="1624076"/>
                <a:ext cx="560368" cy="825149"/>
                <a:chOff x="1342876" y="1647676"/>
                <a:chExt cx="560368" cy="825149"/>
              </a:xfrm>
            </p:grpSpPr>
            <p:sp>
              <p:nvSpPr>
                <p:cNvPr id="1184" name="Google Shape;1184;p85"/>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5" name="Google Shape;1185;p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6" name="Google Shape;1186;p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7" name="Google Shape;1187;p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8" name="Google Shape;1188;p85"/>
            <p:cNvGrpSpPr/>
            <p:nvPr/>
          </p:nvGrpSpPr>
          <p:grpSpPr>
            <a:xfrm>
              <a:off x="2622541" y="3131028"/>
              <a:ext cx="397892" cy="646462"/>
              <a:chOff x="1400864" y="1624076"/>
              <a:chExt cx="560368" cy="910439"/>
            </a:xfrm>
          </p:grpSpPr>
          <p:grpSp>
            <p:nvGrpSpPr>
              <p:cNvPr id="1189" name="Google Shape;1189;p85"/>
              <p:cNvGrpSpPr/>
              <p:nvPr/>
            </p:nvGrpSpPr>
            <p:grpSpPr>
              <a:xfrm>
                <a:off x="1400864" y="1624076"/>
                <a:ext cx="560368" cy="825149"/>
                <a:chOff x="1342876" y="1647676"/>
                <a:chExt cx="560368" cy="825149"/>
              </a:xfrm>
            </p:grpSpPr>
            <p:sp>
              <p:nvSpPr>
                <p:cNvPr id="1190" name="Google Shape;1190;p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91" name="Google Shape;1191;p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92" name="Google Shape;1192;p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93" name="Google Shape;1193;p85"/>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94" name="Google Shape;1194;p85"/>
            <p:cNvGrpSpPr/>
            <p:nvPr/>
          </p:nvGrpSpPr>
          <p:grpSpPr>
            <a:xfrm>
              <a:off x="4363565" y="3131028"/>
              <a:ext cx="397892" cy="646462"/>
              <a:chOff x="1400864" y="1624076"/>
              <a:chExt cx="560368" cy="910439"/>
            </a:xfrm>
          </p:grpSpPr>
          <p:grpSp>
            <p:nvGrpSpPr>
              <p:cNvPr id="1195" name="Google Shape;1195;p85"/>
              <p:cNvGrpSpPr/>
              <p:nvPr/>
            </p:nvGrpSpPr>
            <p:grpSpPr>
              <a:xfrm>
                <a:off x="1400864" y="1624076"/>
                <a:ext cx="560368" cy="825149"/>
                <a:chOff x="1342876" y="1647676"/>
                <a:chExt cx="560368" cy="825149"/>
              </a:xfrm>
            </p:grpSpPr>
            <p:sp>
              <p:nvSpPr>
                <p:cNvPr id="1196" name="Google Shape;1196;p85"/>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97" name="Google Shape;1197;p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98" name="Google Shape;1198;p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99" name="Google Shape;1199;p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0" name="Google Shape;1200;p85"/>
            <p:cNvGrpSpPr/>
            <p:nvPr/>
          </p:nvGrpSpPr>
          <p:grpSpPr>
            <a:xfrm>
              <a:off x="6104589" y="3131028"/>
              <a:ext cx="397892" cy="646462"/>
              <a:chOff x="1400864" y="1624076"/>
              <a:chExt cx="560368" cy="910439"/>
            </a:xfrm>
          </p:grpSpPr>
          <p:grpSp>
            <p:nvGrpSpPr>
              <p:cNvPr id="1201" name="Google Shape;1201;p85"/>
              <p:cNvGrpSpPr/>
              <p:nvPr/>
            </p:nvGrpSpPr>
            <p:grpSpPr>
              <a:xfrm>
                <a:off x="1400864" y="1624076"/>
                <a:ext cx="560368" cy="825149"/>
                <a:chOff x="1342876" y="1647676"/>
                <a:chExt cx="560368" cy="825149"/>
              </a:xfrm>
            </p:grpSpPr>
            <p:sp>
              <p:nvSpPr>
                <p:cNvPr id="1202" name="Google Shape;1202;p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3" name="Google Shape;1203;p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4" name="Google Shape;1204;p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5" name="Google Shape;1205;p85"/>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06" name="Google Shape;1206;p85"/>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7" name="Google Shape;1207;p85"/>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8" name="Google Shape;1208;p85"/>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9" name="Google Shape;1209;p85"/>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10" name="Google Shape;1210;p85"/>
          <p:cNvGrpSpPr/>
          <p:nvPr/>
        </p:nvGrpSpPr>
        <p:grpSpPr>
          <a:xfrm>
            <a:off x="881517" y="1424144"/>
            <a:ext cx="7361989" cy="646462"/>
            <a:chOff x="881517" y="2219381"/>
            <a:chExt cx="7361989" cy="646462"/>
          </a:xfrm>
        </p:grpSpPr>
        <p:grpSp>
          <p:nvGrpSpPr>
            <p:cNvPr id="1211" name="Google Shape;1211;p85"/>
            <p:cNvGrpSpPr/>
            <p:nvPr/>
          </p:nvGrpSpPr>
          <p:grpSpPr>
            <a:xfrm>
              <a:off x="881517" y="2219381"/>
              <a:ext cx="397892" cy="646462"/>
              <a:chOff x="1400864" y="1624076"/>
              <a:chExt cx="560368" cy="910439"/>
            </a:xfrm>
          </p:grpSpPr>
          <p:grpSp>
            <p:nvGrpSpPr>
              <p:cNvPr id="1212" name="Google Shape;1212;p85"/>
              <p:cNvGrpSpPr/>
              <p:nvPr/>
            </p:nvGrpSpPr>
            <p:grpSpPr>
              <a:xfrm>
                <a:off x="1400864" y="1624076"/>
                <a:ext cx="560368" cy="825149"/>
                <a:chOff x="1342876" y="1647676"/>
                <a:chExt cx="560368" cy="825149"/>
              </a:xfrm>
            </p:grpSpPr>
            <p:sp>
              <p:nvSpPr>
                <p:cNvPr id="1213" name="Google Shape;1213;p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4" name="Google Shape;1214;p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5" name="Google Shape;1215;p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6" name="Google Shape;1216;p85"/>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7" name="Google Shape;1217;p85"/>
            <p:cNvGrpSpPr/>
            <p:nvPr/>
          </p:nvGrpSpPr>
          <p:grpSpPr>
            <a:xfrm>
              <a:off x="2622541" y="2219381"/>
              <a:ext cx="397892" cy="646462"/>
              <a:chOff x="1400864" y="1624076"/>
              <a:chExt cx="560368" cy="910439"/>
            </a:xfrm>
          </p:grpSpPr>
          <p:grpSp>
            <p:nvGrpSpPr>
              <p:cNvPr id="1218" name="Google Shape;1218;p85"/>
              <p:cNvGrpSpPr/>
              <p:nvPr/>
            </p:nvGrpSpPr>
            <p:grpSpPr>
              <a:xfrm>
                <a:off x="1400864" y="1624076"/>
                <a:ext cx="560368" cy="825149"/>
                <a:chOff x="1342876" y="1647676"/>
                <a:chExt cx="560368" cy="825149"/>
              </a:xfrm>
            </p:grpSpPr>
            <p:sp>
              <p:nvSpPr>
                <p:cNvPr id="1219" name="Google Shape;1219;p85"/>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0" name="Google Shape;1220;p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21" name="Google Shape;1221;p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2" name="Google Shape;1222;p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23" name="Google Shape;1223;p85"/>
            <p:cNvGrpSpPr/>
            <p:nvPr/>
          </p:nvGrpSpPr>
          <p:grpSpPr>
            <a:xfrm>
              <a:off x="4363565" y="2219381"/>
              <a:ext cx="397892" cy="646462"/>
              <a:chOff x="1400864" y="1624076"/>
              <a:chExt cx="560368" cy="910439"/>
            </a:xfrm>
          </p:grpSpPr>
          <p:grpSp>
            <p:nvGrpSpPr>
              <p:cNvPr id="1224" name="Google Shape;1224;p85"/>
              <p:cNvGrpSpPr/>
              <p:nvPr/>
            </p:nvGrpSpPr>
            <p:grpSpPr>
              <a:xfrm>
                <a:off x="1400864" y="1624076"/>
                <a:ext cx="560368" cy="825149"/>
                <a:chOff x="1342876" y="1647676"/>
                <a:chExt cx="560368" cy="825149"/>
              </a:xfrm>
            </p:grpSpPr>
            <p:sp>
              <p:nvSpPr>
                <p:cNvPr id="1225" name="Google Shape;1225;p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6" name="Google Shape;1226;p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27" name="Google Shape;1227;p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8" name="Google Shape;1228;p85"/>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29" name="Google Shape;1229;p85"/>
            <p:cNvGrpSpPr/>
            <p:nvPr/>
          </p:nvGrpSpPr>
          <p:grpSpPr>
            <a:xfrm>
              <a:off x="6104589" y="2219381"/>
              <a:ext cx="397892" cy="646462"/>
              <a:chOff x="1400864" y="1624076"/>
              <a:chExt cx="560368" cy="910439"/>
            </a:xfrm>
          </p:grpSpPr>
          <p:grpSp>
            <p:nvGrpSpPr>
              <p:cNvPr id="1230" name="Google Shape;1230;p85"/>
              <p:cNvGrpSpPr/>
              <p:nvPr/>
            </p:nvGrpSpPr>
            <p:grpSpPr>
              <a:xfrm>
                <a:off x="1400864" y="1624076"/>
                <a:ext cx="560368" cy="825149"/>
                <a:chOff x="1342876" y="1647676"/>
                <a:chExt cx="560368" cy="825149"/>
              </a:xfrm>
            </p:grpSpPr>
            <p:sp>
              <p:nvSpPr>
                <p:cNvPr id="1231" name="Google Shape;1231;p85"/>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2" name="Google Shape;1232;p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3" name="Google Shape;1233;p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4" name="Google Shape;1234;p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5" name="Google Shape;1235;p85"/>
            <p:cNvGrpSpPr/>
            <p:nvPr/>
          </p:nvGrpSpPr>
          <p:grpSpPr>
            <a:xfrm>
              <a:off x="7845614" y="2219381"/>
              <a:ext cx="397892" cy="646462"/>
              <a:chOff x="1400864" y="1624076"/>
              <a:chExt cx="560368" cy="910439"/>
            </a:xfrm>
          </p:grpSpPr>
          <p:grpSp>
            <p:nvGrpSpPr>
              <p:cNvPr id="1236" name="Google Shape;1236;p85"/>
              <p:cNvGrpSpPr/>
              <p:nvPr/>
            </p:nvGrpSpPr>
            <p:grpSpPr>
              <a:xfrm>
                <a:off x="1400864" y="1624076"/>
                <a:ext cx="560368" cy="825149"/>
                <a:chOff x="1342876" y="1647676"/>
                <a:chExt cx="560368" cy="825149"/>
              </a:xfrm>
            </p:grpSpPr>
            <p:sp>
              <p:nvSpPr>
                <p:cNvPr id="1237" name="Google Shape;1237;p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8" name="Google Shape;1238;p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9" name="Google Shape;1239;p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0" name="Google Shape;1240;p85"/>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41" name="Google Shape;1241;p85"/>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42" name="Google Shape;1242;p85"/>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43" name="Google Shape;1243;p85"/>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44" name="Google Shape;1244;p85"/>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45" name="Google Shape;1245;p85"/>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46" name="Shape 1246"/>
        <p:cNvGrpSpPr/>
        <p:nvPr/>
      </p:nvGrpSpPr>
      <p:grpSpPr>
        <a:xfrm>
          <a:off x="0" y="0"/>
          <a:ext cx="0" cy="0"/>
          <a:chOff x="0" y="0"/>
          <a:chExt cx="0" cy="0"/>
        </a:xfrm>
      </p:grpSpPr>
      <p:pic>
        <p:nvPicPr>
          <p:cNvPr descr="Shape&#10;&#10;Description automatically generated with low confidence" id="1247" name="Google Shape;1247;p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48" name="Google Shape;1248;p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49" name="Google Shape;1249;p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50" name="Google Shape;1250;p86"/>
          <p:cNvGrpSpPr/>
          <p:nvPr/>
        </p:nvGrpSpPr>
        <p:grpSpPr>
          <a:xfrm>
            <a:off x="1761518" y="3131028"/>
            <a:ext cx="5620964" cy="646462"/>
            <a:chOff x="881517" y="3131028"/>
            <a:chExt cx="5620964" cy="646462"/>
          </a:xfrm>
        </p:grpSpPr>
        <p:grpSp>
          <p:nvGrpSpPr>
            <p:cNvPr id="1251" name="Google Shape;1251;p86"/>
            <p:cNvGrpSpPr/>
            <p:nvPr/>
          </p:nvGrpSpPr>
          <p:grpSpPr>
            <a:xfrm>
              <a:off x="881517" y="3131028"/>
              <a:ext cx="397892" cy="646462"/>
              <a:chOff x="1400864" y="1624076"/>
              <a:chExt cx="560368" cy="910439"/>
            </a:xfrm>
          </p:grpSpPr>
          <p:grpSp>
            <p:nvGrpSpPr>
              <p:cNvPr id="1252" name="Google Shape;1252;p86"/>
              <p:cNvGrpSpPr/>
              <p:nvPr/>
            </p:nvGrpSpPr>
            <p:grpSpPr>
              <a:xfrm>
                <a:off x="1400864" y="1624076"/>
                <a:ext cx="560368" cy="825149"/>
                <a:chOff x="1342876" y="1647676"/>
                <a:chExt cx="560368" cy="825149"/>
              </a:xfrm>
            </p:grpSpPr>
            <p:sp>
              <p:nvSpPr>
                <p:cNvPr id="1253" name="Google Shape;1253;p86"/>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4" name="Google Shape;1254;p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5" name="Google Shape;1255;p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6" name="Google Shape;1256;p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7" name="Google Shape;1257;p86"/>
            <p:cNvGrpSpPr/>
            <p:nvPr/>
          </p:nvGrpSpPr>
          <p:grpSpPr>
            <a:xfrm>
              <a:off x="2622541" y="3131028"/>
              <a:ext cx="397892" cy="646462"/>
              <a:chOff x="1400864" y="1624076"/>
              <a:chExt cx="560368" cy="910439"/>
            </a:xfrm>
          </p:grpSpPr>
          <p:grpSp>
            <p:nvGrpSpPr>
              <p:cNvPr id="1258" name="Google Shape;1258;p86"/>
              <p:cNvGrpSpPr/>
              <p:nvPr/>
            </p:nvGrpSpPr>
            <p:grpSpPr>
              <a:xfrm>
                <a:off x="1400864" y="1624076"/>
                <a:ext cx="560368" cy="825149"/>
                <a:chOff x="1342876" y="1647676"/>
                <a:chExt cx="560368" cy="825149"/>
              </a:xfrm>
            </p:grpSpPr>
            <p:sp>
              <p:nvSpPr>
                <p:cNvPr id="1259" name="Google Shape;1259;p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0" name="Google Shape;1260;p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61" name="Google Shape;1261;p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62" name="Google Shape;1262;p86"/>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63" name="Google Shape;1263;p86"/>
            <p:cNvGrpSpPr/>
            <p:nvPr/>
          </p:nvGrpSpPr>
          <p:grpSpPr>
            <a:xfrm>
              <a:off x="4363565" y="3131028"/>
              <a:ext cx="397892" cy="646462"/>
              <a:chOff x="1400864" y="1624076"/>
              <a:chExt cx="560368" cy="910439"/>
            </a:xfrm>
          </p:grpSpPr>
          <p:grpSp>
            <p:nvGrpSpPr>
              <p:cNvPr id="1264" name="Google Shape;1264;p86"/>
              <p:cNvGrpSpPr/>
              <p:nvPr/>
            </p:nvGrpSpPr>
            <p:grpSpPr>
              <a:xfrm>
                <a:off x="1400864" y="1624076"/>
                <a:ext cx="560368" cy="825149"/>
                <a:chOff x="1342876" y="1647676"/>
                <a:chExt cx="560368" cy="825149"/>
              </a:xfrm>
            </p:grpSpPr>
            <p:sp>
              <p:nvSpPr>
                <p:cNvPr id="1265" name="Google Shape;1265;p86"/>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6" name="Google Shape;1266;p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67" name="Google Shape;1267;p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68" name="Google Shape;1268;p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69" name="Google Shape;1269;p86"/>
            <p:cNvGrpSpPr/>
            <p:nvPr/>
          </p:nvGrpSpPr>
          <p:grpSpPr>
            <a:xfrm>
              <a:off x="6104589" y="3131028"/>
              <a:ext cx="397892" cy="646462"/>
              <a:chOff x="1400864" y="1624076"/>
              <a:chExt cx="560368" cy="910439"/>
            </a:xfrm>
          </p:grpSpPr>
          <p:grpSp>
            <p:nvGrpSpPr>
              <p:cNvPr id="1270" name="Google Shape;1270;p86"/>
              <p:cNvGrpSpPr/>
              <p:nvPr/>
            </p:nvGrpSpPr>
            <p:grpSpPr>
              <a:xfrm>
                <a:off x="1400864" y="1624076"/>
                <a:ext cx="560368" cy="825149"/>
                <a:chOff x="1342876" y="1647676"/>
                <a:chExt cx="560368" cy="825149"/>
              </a:xfrm>
            </p:grpSpPr>
            <p:sp>
              <p:nvSpPr>
                <p:cNvPr id="1271" name="Google Shape;1271;p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2" name="Google Shape;1272;p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3" name="Google Shape;1273;p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4" name="Google Shape;1274;p86"/>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75" name="Google Shape;1275;p86"/>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6" name="Google Shape;1276;p86"/>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7" name="Google Shape;1277;p86"/>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8" name="Google Shape;1278;p86"/>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79" name="Google Shape;1279;p86"/>
          <p:cNvGrpSpPr/>
          <p:nvPr/>
        </p:nvGrpSpPr>
        <p:grpSpPr>
          <a:xfrm>
            <a:off x="881517" y="1424144"/>
            <a:ext cx="7361989" cy="646462"/>
            <a:chOff x="881517" y="2219381"/>
            <a:chExt cx="7361989" cy="646462"/>
          </a:xfrm>
        </p:grpSpPr>
        <p:grpSp>
          <p:nvGrpSpPr>
            <p:cNvPr id="1280" name="Google Shape;1280;p86"/>
            <p:cNvGrpSpPr/>
            <p:nvPr/>
          </p:nvGrpSpPr>
          <p:grpSpPr>
            <a:xfrm>
              <a:off x="881517" y="2219381"/>
              <a:ext cx="397892" cy="646462"/>
              <a:chOff x="1400864" y="1624076"/>
              <a:chExt cx="560368" cy="910439"/>
            </a:xfrm>
          </p:grpSpPr>
          <p:grpSp>
            <p:nvGrpSpPr>
              <p:cNvPr id="1281" name="Google Shape;1281;p86"/>
              <p:cNvGrpSpPr/>
              <p:nvPr/>
            </p:nvGrpSpPr>
            <p:grpSpPr>
              <a:xfrm>
                <a:off x="1400864" y="1624076"/>
                <a:ext cx="560368" cy="825149"/>
                <a:chOff x="1342876" y="1647676"/>
                <a:chExt cx="560368" cy="825149"/>
              </a:xfrm>
            </p:grpSpPr>
            <p:sp>
              <p:nvSpPr>
                <p:cNvPr id="1282" name="Google Shape;1282;p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3" name="Google Shape;1283;p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4" name="Google Shape;1284;p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5" name="Google Shape;1285;p86"/>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6" name="Google Shape;1286;p86"/>
            <p:cNvGrpSpPr/>
            <p:nvPr/>
          </p:nvGrpSpPr>
          <p:grpSpPr>
            <a:xfrm>
              <a:off x="2622541" y="2219381"/>
              <a:ext cx="397892" cy="646462"/>
              <a:chOff x="1400864" y="1624076"/>
              <a:chExt cx="560368" cy="910439"/>
            </a:xfrm>
          </p:grpSpPr>
          <p:grpSp>
            <p:nvGrpSpPr>
              <p:cNvPr id="1287" name="Google Shape;1287;p86"/>
              <p:cNvGrpSpPr/>
              <p:nvPr/>
            </p:nvGrpSpPr>
            <p:grpSpPr>
              <a:xfrm>
                <a:off x="1400864" y="1624076"/>
                <a:ext cx="560368" cy="825149"/>
                <a:chOff x="1342876" y="1647676"/>
                <a:chExt cx="560368" cy="825149"/>
              </a:xfrm>
            </p:grpSpPr>
            <p:sp>
              <p:nvSpPr>
                <p:cNvPr id="1288" name="Google Shape;1288;p86"/>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9" name="Google Shape;1289;p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0" name="Google Shape;1290;p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91" name="Google Shape;1291;p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92" name="Google Shape;1292;p86"/>
            <p:cNvGrpSpPr/>
            <p:nvPr/>
          </p:nvGrpSpPr>
          <p:grpSpPr>
            <a:xfrm>
              <a:off x="4363565" y="2219381"/>
              <a:ext cx="397892" cy="646462"/>
              <a:chOff x="1400864" y="1624076"/>
              <a:chExt cx="560368" cy="910439"/>
            </a:xfrm>
          </p:grpSpPr>
          <p:grpSp>
            <p:nvGrpSpPr>
              <p:cNvPr id="1293" name="Google Shape;1293;p86"/>
              <p:cNvGrpSpPr/>
              <p:nvPr/>
            </p:nvGrpSpPr>
            <p:grpSpPr>
              <a:xfrm>
                <a:off x="1400864" y="1624076"/>
                <a:ext cx="560368" cy="825149"/>
                <a:chOff x="1342876" y="1647676"/>
                <a:chExt cx="560368" cy="825149"/>
              </a:xfrm>
            </p:grpSpPr>
            <p:sp>
              <p:nvSpPr>
                <p:cNvPr id="1294" name="Google Shape;1294;p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5" name="Google Shape;1295;p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6" name="Google Shape;1296;p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97" name="Google Shape;1297;p86"/>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98" name="Google Shape;1298;p86"/>
            <p:cNvGrpSpPr/>
            <p:nvPr/>
          </p:nvGrpSpPr>
          <p:grpSpPr>
            <a:xfrm>
              <a:off x="6104589" y="2219381"/>
              <a:ext cx="397892" cy="646462"/>
              <a:chOff x="1400864" y="1624076"/>
              <a:chExt cx="560368" cy="910439"/>
            </a:xfrm>
          </p:grpSpPr>
          <p:grpSp>
            <p:nvGrpSpPr>
              <p:cNvPr id="1299" name="Google Shape;1299;p86"/>
              <p:cNvGrpSpPr/>
              <p:nvPr/>
            </p:nvGrpSpPr>
            <p:grpSpPr>
              <a:xfrm>
                <a:off x="1400864" y="1624076"/>
                <a:ext cx="560368" cy="825149"/>
                <a:chOff x="1342876" y="1647676"/>
                <a:chExt cx="560368" cy="825149"/>
              </a:xfrm>
            </p:grpSpPr>
            <p:sp>
              <p:nvSpPr>
                <p:cNvPr id="1300" name="Google Shape;1300;p86"/>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1" name="Google Shape;1301;p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2" name="Google Shape;1302;p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3" name="Google Shape;1303;p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4" name="Google Shape;1304;p86"/>
            <p:cNvGrpSpPr/>
            <p:nvPr/>
          </p:nvGrpSpPr>
          <p:grpSpPr>
            <a:xfrm>
              <a:off x="7845614" y="2219381"/>
              <a:ext cx="397892" cy="646462"/>
              <a:chOff x="1400864" y="1624076"/>
              <a:chExt cx="560368" cy="910439"/>
            </a:xfrm>
          </p:grpSpPr>
          <p:grpSp>
            <p:nvGrpSpPr>
              <p:cNvPr id="1305" name="Google Shape;1305;p86"/>
              <p:cNvGrpSpPr/>
              <p:nvPr/>
            </p:nvGrpSpPr>
            <p:grpSpPr>
              <a:xfrm>
                <a:off x="1400864" y="1624076"/>
                <a:ext cx="560368" cy="825149"/>
                <a:chOff x="1342876" y="1647676"/>
                <a:chExt cx="560368" cy="825149"/>
              </a:xfrm>
            </p:grpSpPr>
            <p:sp>
              <p:nvSpPr>
                <p:cNvPr id="1306" name="Google Shape;1306;p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7" name="Google Shape;1307;p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8" name="Google Shape;1308;p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9" name="Google Shape;1309;p86"/>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10" name="Google Shape;1310;p86"/>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1" name="Google Shape;1311;p86"/>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2" name="Google Shape;1312;p86"/>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3" name="Google Shape;1313;p86"/>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4" name="Google Shape;1314;p86"/>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315" name="Shape 1315"/>
        <p:cNvGrpSpPr/>
        <p:nvPr/>
      </p:nvGrpSpPr>
      <p:grpSpPr>
        <a:xfrm>
          <a:off x="0" y="0"/>
          <a:ext cx="0" cy="0"/>
          <a:chOff x="0" y="0"/>
          <a:chExt cx="0" cy="0"/>
        </a:xfrm>
      </p:grpSpPr>
      <p:pic>
        <p:nvPicPr>
          <p:cNvPr descr="Shape&#10;&#10;Description automatically generated with low confidence" id="1316" name="Google Shape;1316;p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17" name="Google Shape;1317;p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8" name="Google Shape;1318;p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19" name="Google Shape;1319;p87"/>
          <p:cNvGrpSpPr/>
          <p:nvPr/>
        </p:nvGrpSpPr>
        <p:grpSpPr>
          <a:xfrm>
            <a:off x="1761518" y="3131028"/>
            <a:ext cx="5620964" cy="646462"/>
            <a:chOff x="881517" y="3131028"/>
            <a:chExt cx="5620964" cy="646462"/>
          </a:xfrm>
        </p:grpSpPr>
        <p:grpSp>
          <p:nvGrpSpPr>
            <p:cNvPr id="1320" name="Google Shape;1320;p87"/>
            <p:cNvGrpSpPr/>
            <p:nvPr/>
          </p:nvGrpSpPr>
          <p:grpSpPr>
            <a:xfrm>
              <a:off x="881517" y="3131028"/>
              <a:ext cx="397892" cy="646462"/>
              <a:chOff x="1400864" y="1624076"/>
              <a:chExt cx="560368" cy="910439"/>
            </a:xfrm>
          </p:grpSpPr>
          <p:grpSp>
            <p:nvGrpSpPr>
              <p:cNvPr id="1321" name="Google Shape;1321;p87"/>
              <p:cNvGrpSpPr/>
              <p:nvPr/>
            </p:nvGrpSpPr>
            <p:grpSpPr>
              <a:xfrm>
                <a:off x="1400864" y="1624076"/>
                <a:ext cx="560368" cy="825149"/>
                <a:chOff x="1342876" y="1647676"/>
                <a:chExt cx="560368" cy="825149"/>
              </a:xfrm>
            </p:grpSpPr>
            <p:sp>
              <p:nvSpPr>
                <p:cNvPr id="1322" name="Google Shape;1322;p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3" name="Google Shape;1323;p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4" name="Google Shape;1324;p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5" name="Google Shape;1325;p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26" name="Google Shape;1326;p87"/>
            <p:cNvGrpSpPr/>
            <p:nvPr/>
          </p:nvGrpSpPr>
          <p:grpSpPr>
            <a:xfrm>
              <a:off x="2622541" y="3131028"/>
              <a:ext cx="397892" cy="646462"/>
              <a:chOff x="1400864" y="1624076"/>
              <a:chExt cx="560368" cy="910439"/>
            </a:xfrm>
          </p:grpSpPr>
          <p:grpSp>
            <p:nvGrpSpPr>
              <p:cNvPr id="1327" name="Google Shape;1327;p87"/>
              <p:cNvGrpSpPr/>
              <p:nvPr/>
            </p:nvGrpSpPr>
            <p:grpSpPr>
              <a:xfrm>
                <a:off x="1400864" y="1624076"/>
                <a:ext cx="560368" cy="825149"/>
                <a:chOff x="1342876" y="1647676"/>
                <a:chExt cx="560368" cy="825149"/>
              </a:xfrm>
            </p:grpSpPr>
            <p:sp>
              <p:nvSpPr>
                <p:cNvPr id="1328" name="Google Shape;1328;p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9" name="Google Shape;1329;p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30" name="Google Shape;1330;p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31" name="Google Shape;1331;p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32" name="Google Shape;1332;p87"/>
            <p:cNvGrpSpPr/>
            <p:nvPr/>
          </p:nvGrpSpPr>
          <p:grpSpPr>
            <a:xfrm>
              <a:off x="4363565" y="3131028"/>
              <a:ext cx="397892" cy="646462"/>
              <a:chOff x="1400864" y="1624076"/>
              <a:chExt cx="560368" cy="910439"/>
            </a:xfrm>
          </p:grpSpPr>
          <p:grpSp>
            <p:nvGrpSpPr>
              <p:cNvPr id="1333" name="Google Shape;1333;p87"/>
              <p:cNvGrpSpPr/>
              <p:nvPr/>
            </p:nvGrpSpPr>
            <p:grpSpPr>
              <a:xfrm>
                <a:off x="1400864" y="1624076"/>
                <a:ext cx="560368" cy="825149"/>
                <a:chOff x="1342876" y="1647676"/>
                <a:chExt cx="560368" cy="825149"/>
              </a:xfrm>
            </p:grpSpPr>
            <p:sp>
              <p:nvSpPr>
                <p:cNvPr id="1334" name="Google Shape;1334;p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5" name="Google Shape;1335;p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36" name="Google Shape;1336;p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37" name="Google Shape;1337;p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38" name="Google Shape;1338;p87"/>
            <p:cNvGrpSpPr/>
            <p:nvPr/>
          </p:nvGrpSpPr>
          <p:grpSpPr>
            <a:xfrm>
              <a:off x="6104589" y="3131028"/>
              <a:ext cx="397892" cy="646462"/>
              <a:chOff x="1400864" y="1624076"/>
              <a:chExt cx="560368" cy="910439"/>
            </a:xfrm>
          </p:grpSpPr>
          <p:grpSp>
            <p:nvGrpSpPr>
              <p:cNvPr id="1339" name="Google Shape;1339;p87"/>
              <p:cNvGrpSpPr/>
              <p:nvPr/>
            </p:nvGrpSpPr>
            <p:grpSpPr>
              <a:xfrm>
                <a:off x="1400864" y="1624076"/>
                <a:ext cx="560368" cy="825149"/>
                <a:chOff x="1342876" y="1647676"/>
                <a:chExt cx="560368" cy="825149"/>
              </a:xfrm>
            </p:grpSpPr>
            <p:sp>
              <p:nvSpPr>
                <p:cNvPr id="1340" name="Google Shape;1340;p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1" name="Google Shape;1341;p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2" name="Google Shape;1342;p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3" name="Google Shape;1343;p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44" name="Google Shape;1344;p87"/>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5" name="Google Shape;1345;p87"/>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6" name="Google Shape;1346;p87"/>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7" name="Google Shape;1347;p87"/>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48" name="Google Shape;1348;p87"/>
          <p:cNvGrpSpPr/>
          <p:nvPr/>
        </p:nvGrpSpPr>
        <p:grpSpPr>
          <a:xfrm>
            <a:off x="881517" y="1424144"/>
            <a:ext cx="7361989" cy="646462"/>
            <a:chOff x="881517" y="2219381"/>
            <a:chExt cx="7361989" cy="646462"/>
          </a:xfrm>
        </p:grpSpPr>
        <p:grpSp>
          <p:nvGrpSpPr>
            <p:cNvPr id="1349" name="Google Shape;1349;p87"/>
            <p:cNvGrpSpPr/>
            <p:nvPr/>
          </p:nvGrpSpPr>
          <p:grpSpPr>
            <a:xfrm>
              <a:off x="881517" y="2219381"/>
              <a:ext cx="397892" cy="646462"/>
              <a:chOff x="1400864" y="1624076"/>
              <a:chExt cx="560368" cy="910439"/>
            </a:xfrm>
          </p:grpSpPr>
          <p:grpSp>
            <p:nvGrpSpPr>
              <p:cNvPr id="1350" name="Google Shape;1350;p87"/>
              <p:cNvGrpSpPr/>
              <p:nvPr/>
            </p:nvGrpSpPr>
            <p:grpSpPr>
              <a:xfrm>
                <a:off x="1400864" y="1624076"/>
                <a:ext cx="560368" cy="825149"/>
                <a:chOff x="1342876" y="1647676"/>
                <a:chExt cx="560368" cy="825149"/>
              </a:xfrm>
            </p:grpSpPr>
            <p:sp>
              <p:nvSpPr>
                <p:cNvPr id="1351" name="Google Shape;1351;p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2" name="Google Shape;1352;p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3" name="Google Shape;1353;p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4" name="Google Shape;1354;p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5" name="Google Shape;1355;p87"/>
            <p:cNvGrpSpPr/>
            <p:nvPr/>
          </p:nvGrpSpPr>
          <p:grpSpPr>
            <a:xfrm>
              <a:off x="2622541" y="2219381"/>
              <a:ext cx="397892" cy="646462"/>
              <a:chOff x="1400864" y="1624076"/>
              <a:chExt cx="560368" cy="910439"/>
            </a:xfrm>
          </p:grpSpPr>
          <p:grpSp>
            <p:nvGrpSpPr>
              <p:cNvPr id="1356" name="Google Shape;1356;p87"/>
              <p:cNvGrpSpPr/>
              <p:nvPr/>
            </p:nvGrpSpPr>
            <p:grpSpPr>
              <a:xfrm>
                <a:off x="1400864" y="1624076"/>
                <a:ext cx="560368" cy="825149"/>
                <a:chOff x="1342876" y="1647676"/>
                <a:chExt cx="560368" cy="825149"/>
              </a:xfrm>
            </p:grpSpPr>
            <p:sp>
              <p:nvSpPr>
                <p:cNvPr id="1357" name="Google Shape;1357;p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8" name="Google Shape;1358;p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9" name="Google Shape;1359;p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0" name="Google Shape;1360;p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61" name="Google Shape;1361;p87"/>
            <p:cNvGrpSpPr/>
            <p:nvPr/>
          </p:nvGrpSpPr>
          <p:grpSpPr>
            <a:xfrm>
              <a:off x="4363565" y="2219381"/>
              <a:ext cx="397892" cy="646462"/>
              <a:chOff x="1400864" y="1624076"/>
              <a:chExt cx="560368" cy="910439"/>
            </a:xfrm>
          </p:grpSpPr>
          <p:grpSp>
            <p:nvGrpSpPr>
              <p:cNvPr id="1362" name="Google Shape;1362;p87"/>
              <p:cNvGrpSpPr/>
              <p:nvPr/>
            </p:nvGrpSpPr>
            <p:grpSpPr>
              <a:xfrm>
                <a:off x="1400864" y="1624076"/>
                <a:ext cx="560368" cy="825149"/>
                <a:chOff x="1342876" y="1647676"/>
                <a:chExt cx="560368" cy="825149"/>
              </a:xfrm>
            </p:grpSpPr>
            <p:sp>
              <p:nvSpPr>
                <p:cNvPr id="1363" name="Google Shape;1363;p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4" name="Google Shape;1364;p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5" name="Google Shape;1365;p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6" name="Google Shape;1366;p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67" name="Google Shape;1367;p87"/>
            <p:cNvGrpSpPr/>
            <p:nvPr/>
          </p:nvGrpSpPr>
          <p:grpSpPr>
            <a:xfrm>
              <a:off x="6104589" y="2219381"/>
              <a:ext cx="397892" cy="646462"/>
              <a:chOff x="1400864" y="1624076"/>
              <a:chExt cx="560368" cy="910439"/>
            </a:xfrm>
          </p:grpSpPr>
          <p:grpSp>
            <p:nvGrpSpPr>
              <p:cNvPr id="1368" name="Google Shape;1368;p87"/>
              <p:cNvGrpSpPr/>
              <p:nvPr/>
            </p:nvGrpSpPr>
            <p:grpSpPr>
              <a:xfrm>
                <a:off x="1400864" y="1624076"/>
                <a:ext cx="560368" cy="825149"/>
                <a:chOff x="1342876" y="1647676"/>
                <a:chExt cx="560368" cy="825149"/>
              </a:xfrm>
            </p:grpSpPr>
            <p:sp>
              <p:nvSpPr>
                <p:cNvPr id="1369" name="Google Shape;1369;p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70" name="Google Shape;1370;p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1" name="Google Shape;1371;p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2" name="Google Shape;1372;p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73" name="Google Shape;1373;p87"/>
            <p:cNvGrpSpPr/>
            <p:nvPr/>
          </p:nvGrpSpPr>
          <p:grpSpPr>
            <a:xfrm>
              <a:off x="7845614" y="2219381"/>
              <a:ext cx="397892" cy="646462"/>
              <a:chOff x="1400864" y="1624076"/>
              <a:chExt cx="560368" cy="910439"/>
            </a:xfrm>
          </p:grpSpPr>
          <p:grpSp>
            <p:nvGrpSpPr>
              <p:cNvPr id="1374" name="Google Shape;1374;p87"/>
              <p:cNvGrpSpPr/>
              <p:nvPr/>
            </p:nvGrpSpPr>
            <p:grpSpPr>
              <a:xfrm>
                <a:off x="1400864" y="1624076"/>
                <a:ext cx="560368" cy="825149"/>
                <a:chOff x="1342876" y="1647676"/>
                <a:chExt cx="560368" cy="825149"/>
              </a:xfrm>
            </p:grpSpPr>
            <p:sp>
              <p:nvSpPr>
                <p:cNvPr id="1375" name="Google Shape;1375;p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76" name="Google Shape;1376;p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7" name="Google Shape;1377;p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8" name="Google Shape;1378;p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79" name="Google Shape;1379;p87"/>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0" name="Google Shape;1380;p87"/>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1" name="Google Shape;1381;p87"/>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2" name="Google Shape;1382;p87"/>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3" name="Google Shape;1383;p87"/>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384" name="Shape 1384"/>
        <p:cNvGrpSpPr/>
        <p:nvPr/>
      </p:nvGrpSpPr>
      <p:grpSpPr>
        <a:xfrm>
          <a:off x="0" y="0"/>
          <a:ext cx="0" cy="0"/>
          <a:chOff x="0" y="0"/>
          <a:chExt cx="0" cy="0"/>
        </a:xfrm>
      </p:grpSpPr>
      <p:pic>
        <p:nvPicPr>
          <p:cNvPr descr="Shape&#10;&#10;Description automatically generated with low confidence" id="1385" name="Google Shape;1385;p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86" name="Google Shape;1386;p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7" name="Google Shape;1387;p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88" name="Google Shape;1388;p88"/>
          <p:cNvGrpSpPr/>
          <p:nvPr/>
        </p:nvGrpSpPr>
        <p:grpSpPr>
          <a:xfrm>
            <a:off x="881517" y="3131028"/>
            <a:ext cx="7361989" cy="646462"/>
            <a:chOff x="881517" y="2219381"/>
            <a:chExt cx="7361989" cy="646462"/>
          </a:xfrm>
        </p:grpSpPr>
        <p:grpSp>
          <p:nvGrpSpPr>
            <p:cNvPr id="1389" name="Google Shape;1389;p88"/>
            <p:cNvGrpSpPr/>
            <p:nvPr/>
          </p:nvGrpSpPr>
          <p:grpSpPr>
            <a:xfrm>
              <a:off x="881517" y="2219381"/>
              <a:ext cx="397892" cy="646462"/>
              <a:chOff x="1400864" y="1624076"/>
              <a:chExt cx="560368" cy="910439"/>
            </a:xfrm>
          </p:grpSpPr>
          <p:grpSp>
            <p:nvGrpSpPr>
              <p:cNvPr id="1390" name="Google Shape;1390;p88"/>
              <p:cNvGrpSpPr/>
              <p:nvPr/>
            </p:nvGrpSpPr>
            <p:grpSpPr>
              <a:xfrm>
                <a:off x="1400864" y="1624076"/>
                <a:ext cx="560368" cy="825149"/>
                <a:chOff x="1342876" y="1647676"/>
                <a:chExt cx="560368" cy="825149"/>
              </a:xfrm>
            </p:grpSpPr>
            <p:sp>
              <p:nvSpPr>
                <p:cNvPr id="1391" name="Google Shape;1391;p88"/>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2" name="Google Shape;1392;p8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3" name="Google Shape;1393;p8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4" name="Google Shape;1394;p8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5" name="Google Shape;1395;p88"/>
            <p:cNvGrpSpPr/>
            <p:nvPr/>
          </p:nvGrpSpPr>
          <p:grpSpPr>
            <a:xfrm>
              <a:off x="2622541" y="2219381"/>
              <a:ext cx="397892" cy="646462"/>
              <a:chOff x="1400864" y="1624076"/>
              <a:chExt cx="560368" cy="910439"/>
            </a:xfrm>
          </p:grpSpPr>
          <p:grpSp>
            <p:nvGrpSpPr>
              <p:cNvPr id="1396" name="Google Shape;1396;p88"/>
              <p:cNvGrpSpPr/>
              <p:nvPr/>
            </p:nvGrpSpPr>
            <p:grpSpPr>
              <a:xfrm>
                <a:off x="1400864" y="1624076"/>
                <a:ext cx="560368" cy="825149"/>
                <a:chOff x="1342876" y="1647676"/>
                <a:chExt cx="560368" cy="825149"/>
              </a:xfrm>
            </p:grpSpPr>
            <p:sp>
              <p:nvSpPr>
                <p:cNvPr id="1397" name="Google Shape;1397;p8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8" name="Google Shape;1398;p8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9" name="Google Shape;1399;p8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0" name="Google Shape;1400;p88"/>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01" name="Google Shape;1401;p88"/>
            <p:cNvGrpSpPr/>
            <p:nvPr/>
          </p:nvGrpSpPr>
          <p:grpSpPr>
            <a:xfrm>
              <a:off x="4363565" y="2219381"/>
              <a:ext cx="397892" cy="646462"/>
              <a:chOff x="1400864" y="1624076"/>
              <a:chExt cx="560368" cy="910439"/>
            </a:xfrm>
          </p:grpSpPr>
          <p:grpSp>
            <p:nvGrpSpPr>
              <p:cNvPr id="1402" name="Google Shape;1402;p88"/>
              <p:cNvGrpSpPr/>
              <p:nvPr/>
            </p:nvGrpSpPr>
            <p:grpSpPr>
              <a:xfrm>
                <a:off x="1400864" y="1624076"/>
                <a:ext cx="560368" cy="825149"/>
                <a:chOff x="1342876" y="1647676"/>
                <a:chExt cx="560368" cy="825149"/>
              </a:xfrm>
            </p:grpSpPr>
            <p:sp>
              <p:nvSpPr>
                <p:cNvPr id="1403" name="Google Shape;1403;p88"/>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04" name="Google Shape;1404;p8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05" name="Google Shape;1405;p8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6" name="Google Shape;1406;p8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07" name="Google Shape;1407;p88"/>
            <p:cNvGrpSpPr/>
            <p:nvPr/>
          </p:nvGrpSpPr>
          <p:grpSpPr>
            <a:xfrm>
              <a:off x="6104589" y="2219381"/>
              <a:ext cx="397892" cy="646462"/>
              <a:chOff x="1400864" y="1624076"/>
              <a:chExt cx="560368" cy="910439"/>
            </a:xfrm>
          </p:grpSpPr>
          <p:grpSp>
            <p:nvGrpSpPr>
              <p:cNvPr id="1408" name="Google Shape;1408;p88"/>
              <p:cNvGrpSpPr/>
              <p:nvPr/>
            </p:nvGrpSpPr>
            <p:grpSpPr>
              <a:xfrm>
                <a:off x="1400864" y="1624076"/>
                <a:ext cx="560368" cy="825149"/>
                <a:chOff x="1342876" y="1647676"/>
                <a:chExt cx="560368" cy="825149"/>
              </a:xfrm>
            </p:grpSpPr>
            <p:sp>
              <p:nvSpPr>
                <p:cNvPr id="1409" name="Google Shape;1409;p8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0" name="Google Shape;1410;p8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11" name="Google Shape;1411;p8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12" name="Google Shape;1412;p88"/>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13" name="Google Shape;1413;p88"/>
            <p:cNvGrpSpPr/>
            <p:nvPr/>
          </p:nvGrpSpPr>
          <p:grpSpPr>
            <a:xfrm>
              <a:off x="7845614" y="2219381"/>
              <a:ext cx="397892" cy="646462"/>
              <a:chOff x="1400864" y="1624076"/>
              <a:chExt cx="560368" cy="910439"/>
            </a:xfrm>
          </p:grpSpPr>
          <p:grpSp>
            <p:nvGrpSpPr>
              <p:cNvPr id="1414" name="Google Shape;1414;p88"/>
              <p:cNvGrpSpPr/>
              <p:nvPr/>
            </p:nvGrpSpPr>
            <p:grpSpPr>
              <a:xfrm>
                <a:off x="1400864" y="1624076"/>
                <a:ext cx="560368" cy="825149"/>
                <a:chOff x="1342876" y="1647676"/>
                <a:chExt cx="560368" cy="825149"/>
              </a:xfrm>
            </p:grpSpPr>
            <p:sp>
              <p:nvSpPr>
                <p:cNvPr id="1415" name="Google Shape;1415;p88"/>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6" name="Google Shape;1416;p8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17" name="Google Shape;1417;p8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18" name="Google Shape;1418;p8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19" name="Google Shape;1419;p88"/>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0" name="Google Shape;1420;p88"/>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1" name="Google Shape;1421;p88"/>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2" name="Google Shape;1422;p88"/>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3" name="Google Shape;1423;p88"/>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424" name="Google Shape;1424;p88"/>
          <p:cNvGrpSpPr/>
          <p:nvPr/>
        </p:nvGrpSpPr>
        <p:grpSpPr>
          <a:xfrm>
            <a:off x="881517" y="1424144"/>
            <a:ext cx="7361989" cy="646462"/>
            <a:chOff x="881517" y="2219381"/>
            <a:chExt cx="7361989" cy="646462"/>
          </a:xfrm>
        </p:grpSpPr>
        <p:grpSp>
          <p:nvGrpSpPr>
            <p:cNvPr id="1425" name="Google Shape;1425;p88"/>
            <p:cNvGrpSpPr/>
            <p:nvPr/>
          </p:nvGrpSpPr>
          <p:grpSpPr>
            <a:xfrm>
              <a:off x="881517" y="2219381"/>
              <a:ext cx="397892" cy="646462"/>
              <a:chOff x="1400864" y="1624076"/>
              <a:chExt cx="560368" cy="910439"/>
            </a:xfrm>
          </p:grpSpPr>
          <p:grpSp>
            <p:nvGrpSpPr>
              <p:cNvPr id="1426" name="Google Shape;1426;p88"/>
              <p:cNvGrpSpPr/>
              <p:nvPr/>
            </p:nvGrpSpPr>
            <p:grpSpPr>
              <a:xfrm>
                <a:off x="1400864" y="1624076"/>
                <a:ext cx="560368" cy="825149"/>
                <a:chOff x="1342876" y="1647676"/>
                <a:chExt cx="560368" cy="825149"/>
              </a:xfrm>
            </p:grpSpPr>
            <p:sp>
              <p:nvSpPr>
                <p:cNvPr id="1427" name="Google Shape;1427;p8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8" name="Google Shape;1428;p8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29" name="Google Shape;1429;p8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30" name="Google Shape;1430;p88"/>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31" name="Google Shape;1431;p88"/>
            <p:cNvGrpSpPr/>
            <p:nvPr/>
          </p:nvGrpSpPr>
          <p:grpSpPr>
            <a:xfrm>
              <a:off x="2622541" y="2219381"/>
              <a:ext cx="397892" cy="646462"/>
              <a:chOff x="1400864" y="1624076"/>
              <a:chExt cx="560368" cy="910439"/>
            </a:xfrm>
          </p:grpSpPr>
          <p:grpSp>
            <p:nvGrpSpPr>
              <p:cNvPr id="1432" name="Google Shape;1432;p88"/>
              <p:cNvGrpSpPr/>
              <p:nvPr/>
            </p:nvGrpSpPr>
            <p:grpSpPr>
              <a:xfrm>
                <a:off x="1400864" y="1624076"/>
                <a:ext cx="560368" cy="825149"/>
                <a:chOff x="1342876" y="1647676"/>
                <a:chExt cx="560368" cy="825149"/>
              </a:xfrm>
            </p:grpSpPr>
            <p:sp>
              <p:nvSpPr>
                <p:cNvPr id="1433" name="Google Shape;1433;p88"/>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34" name="Google Shape;1434;p8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35" name="Google Shape;1435;p8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36" name="Google Shape;1436;p8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37" name="Google Shape;1437;p88"/>
            <p:cNvGrpSpPr/>
            <p:nvPr/>
          </p:nvGrpSpPr>
          <p:grpSpPr>
            <a:xfrm>
              <a:off x="4363565" y="2219381"/>
              <a:ext cx="397892" cy="646462"/>
              <a:chOff x="1400864" y="1624076"/>
              <a:chExt cx="560368" cy="910439"/>
            </a:xfrm>
          </p:grpSpPr>
          <p:grpSp>
            <p:nvGrpSpPr>
              <p:cNvPr id="1438" name="Google Shape;1438;p88"/>
              <p:cNvGrpSpPr/>
              <p:nvPr/>
            </p:nvGrpSpPr>
            <p:grpSpPr>
              <a:xfrm>
                <a:off x="1400864" y="1624076"/>
                <a:ext cx="560368" cy="825149"/>
                <a:chOff x="1342876" y="1647676"/>
                <a:chExt cx="560368" cy="825149"/>
              </a:xfrm>
            </p:grpSpPr>
            <p:sp>
              <p:nvSpPr>
                <p:cNvPr id="1439" name="Google Shape;1439;p8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40" name="Google Shape;1440;p8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41" name="Google Shape;1441;p8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42" name="Google Shape;1442;p88"/>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43" name="Google Shape;1443;p88"/>
            <p:cNvGrpSpPr/>
            <p:nvPr/>
          </p:nvGrpSpPr>
          <p:grpSpPr>
            <a:xfrm>
              <a:off x="6104589" y="2219381"/>
              <a:ext cx="397892" cy="646462"/>
              <a:chOff x="1400864" y="1624076"/>
              <a:chExt cx="560368" cy="910439"/>
            </a:xfrm>
          </p:grpSpPr>
          <p:grpSp>
            <p:nvGrpSpPr>
              <p:cNvPr id="1444" name="Google Shape;1444;p88"/>
              <p:cNvGrpSpPr/>
              <p:nvPr/>
            </p:nvGrpSpPr>
            <p:grpSpPr>
              <a:xfrm>
                <a:off x="1400864" y="1624076"/>
                <a:ext cx="560368" cy="825149"/>
                <a:chOff x="1342876" y="1647676"/>
                <a:chExt cx="560368" cy="825149"/>
              </a:xfrm>
            </p:grpSpPr>
            <p:sp>
              <p:nvSpPr>
                <p:cNvPr id="1445" name="Google Shape;1445;p88"/>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46" name="Google Shape;1446;p8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47" name="Google Shape;1447;p8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48" name="Google Shape;1448;p8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49" name="Google Shape;1449;p88"/>
            <p:cNvGrpSpPr/>
            <p:nvPr/>
          </p:nvGrpSpPr>
          <p:grpSpPr>
            <a:xfrm>
              <a:off x="7845614" y="2219381"/>
              <a:ext cx="397892" cy="646462"/>
              <a:chOff x="1400864" y="1624076"/>
              <a:chExt cx="560368" cy="910439"/>
            </a:xfrm>
          </p:grpSpPr>
          <p:grpSp>
            <p:nvGrpSpPr>
              <p:cNvPr id="1450" name="Google Shape;1450;p88"/>
              <p:cNvGrpSpPr/>
              <p:nvPr/>
            </p:nvGrpSpPr>
            <p:grpSpPr>
              <a:xfrm>
                <a:off x="1400864" y="1624076"/>
                <a:ext cx="560368" cy="825149"/>
                <a:chOff x="1342876" y="1647676"/>
                <a:chExt cx="560368" cy="825149"/>
              </a:xfrm>
            </p:grpSpPr>
            <p:sp>
              <p:nvSpPr>
                <p:cNvPr id="1451" name="Google Shape;1451;p8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52" name="Google Shape;1452;p8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53" name="Google Shape;1453;p8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54" name="Google Shape;1454;p88"/>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55" name="Google Shape;1455;p88"/>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6" name="Google Shape;1456;p88"/>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7" name="Google Shape;1457;p88"/>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8" name="Google Shape;1458;p88"/>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9" name="Google Shape;1459;p88"/>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60" name="Shape 1460"/>
        <p:cNvGrpSpPr/>
        <p:nvPr/>
      </p:nvGrpSpPr>
      <p:grpSpPr>
        <a:xfrm>
          <a:off x="0" y="0"/>
          <a:ext cx="0" cy="0"/>
          <a:chOff x="0" y="0"/>
          <a:chExt cx="0" cy="0"/>
        </a:xfrm>
      </p:grpSpPr>
      <p:pic>
        <p:nvPicPr>
          <p:cNvPr descr="Shape&#10;&#10;Description automatically generated with low confidence" id="1461" name="Google Shape;1461;p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62" name="Google Shape;1462;p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3" name="Google Shape;1463;p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64" name="Google Shape;1464;p89"/>
          <p:cNvGrpSpPr/>
          <p:nvPr/>
        </p:nvGrpSpPr>
        <p:grpSpPr>
          <a:xfrm>
            <a:off x="2805107" y="1224889"/>
            <a:ext cx="3533786" cy="3185052"/>
            <a:chOff x="2801099" y="1114361"/>
            <a:chExt cx="3533786" cy="3185052"/>
          </a:xfrm>
        </p:grpSpPr>
        <p:grpSp>
          <p:nvGrpSpPr>
            <p:cNvPr id="1465" name="Google Shape;1465;p89"/>
            <p:cNvGrpSpPr/>
            <p:nvPr/>
          </p:nvGrpSpPr>
          <p:grpSpPr>
            <a:xfrm>
              <a:off x="2801099" y="1228944"/>
              <a:ext cx="3533786" cy="2955886"/>
              <a:chOff x="2801099" y="1066147"/>
              <a:chExt cx="3533786" cy="2955886"/>
            </a:xfrm>
          </p:grpSpPr>
          <p:grpSp>
            <p:nvGrpSpPr>
              <p:cNvPr id="1466" name="Google Shape;1466;p89"/>
              <p:cNvGrpSpPr/>
              <p:nvPr/>
            </p:nvGrpSpPr>
            <p:grpSpPr>
              <a:xfrm>
                <a:off x="6252959" y="1066147"/>
                <a:ext cx="81926" cy="2955886"/>
                <a:chOff x="6252959" y="1066147"/>
                <a:chExt cx="81926" cy="2955886"/>
              </a:xfrm>
            </p:grpSpPr>
            <p:sp>
              <p:nvSpPr>
                <p:cNvPr id="1467" name="Google Shape;1467;p89"/>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68" name="Google Shape;1468;p89"/>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69" name="Google Shape;1469;p89"/>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70" name="Google Shape;1470;p89"/>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71" name="Google Shape;1471;p89"/>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72" name="Google Shape;1472;p89"/>
              <p:cNvGrpSpPr/>
              <p:nvPr/>
            </p:nvGrpSpPr>
            <p:grpSpPr>
              <a:xfrm>
                <a:off x="2801099" y="1066147"/>
                <a:ext cx="81926" cy="2955886"/>
                <a:chOff x="2801099" y="1066147"/>
                <a:chExt cx="81926" cy="2955886"/>
              </a:xfrm>
            </p:grpSpPr>
            <p:sp>
              <p:nvSpPr>
                <p:cNvPr id="1473" name="Google Shape;1473;p89"/>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74" name="Google Shape;1474;p89"/>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75" name="Google Shape;1475;p89"/>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76" name="Google Shape;1476;p89"/>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77" name="Google Shape;1477;p89"/>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78" name="Google Shape;1478;p89"/>
            <p:cNvGrpSpPr/>
            <p:nvPr/>
          </p:nvGrpSpPr>
          <p:grpSpPr>
            <a:xfrm>
              <a:off x="2975830" y="1114361"/>
              <a:ext cx="3184323" cy="3185052"/>
              <a:chOff x="2908735" y="1068601"/>
              <a:chExt cx="3326530" cy="3327292"/>
            </a:xfrm>
          </p:grpSpPr>
          <p:sp>
            <p:nvSpPr>
              <p:cNvPr id="1479" name="Google Shape;1479;p89"/>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80" name="Google Shape;1480;p89"/>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81" name="Google Shape;1481;p89"/>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82" name="Google Shape;1482;p89"/>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83" name="Google Shape;1483;p89"/>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84" name="Google Shape;1484;p89"/>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85" name="Google Shape;1485;p89"/>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86" name="Google Shape;1486;p89"/>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87" name="Google Shape;1487;p89"/>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88" name="Google Shape;1488;p89"/>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89" name="Google Shape;1489;p89"/>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90" name="Google Shape;1490;p89"/>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91" name="Google Shape;1491;p89"/>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92" name="Google Shape;1492;p89"/>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93" name="Google Shape;1493;p89"/>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94" name="Google Shape;1494;p89"/>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95" name="Google Shape;1495;p89"/>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96" name="Google Shape;1496;p89"/>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97" name="Google Shape;1497;p89"/>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98" name="Google Shape;1498;p89"/>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99" name="Google Shape;1499;p89"/>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500" name="Google Shape;1500;p89"/>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5294"/>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501" name="Google Shape;1501;p89"/>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502" name="Google Shape;1502;p89"/>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503" name="Google Shape;1503;p89"/>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504" name="Google Shape;1504;p89"/>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505" name="Google Shape;1505;p89"/>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506" name="Google Shape;1506;p89"/>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507" name="Google Shape;1507;p89"/>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508" name="Google Shape;1508;p89"/>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509" name="Google Shape;1509;p89"/>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510" name="Google Shape;1510;p89"/>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511" name="Google Shape;1511;p89"/>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12" name="Google Shape;1512;p89"/>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13" name="Google Shape;1513;p89"/>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14" name="Google Shape;1514;p89"/>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15" name="Google Shape;1515;p89"/>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16" name="Google Shape;1516;p89"/>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17" name="Google Shape;1517;p89"/>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18" name="Google Shape;1518;p89"/>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19" name="Google Shape;1519;p89"/>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20" name="Google Shape;1520;p89"/>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3">
    <p:spTree>
      <p:nvGrpSpPr>
        <p:cNvPr id="1521" name="Shape 1521"/>
        <p:cNvGrpSpPr/>
        <p:nvPr/>
      </p:nvGrpSpPr>
      <p:grpSpPr>
        <a:xfrm>
          <a:off x="0" y="0"/>
          <a:ext cx="0" cy="0"/>
          <a:chOff x="0" y="0"/>
          <a:chExt cx="0" cy="0"/>
        </a:xfrm>
      </p:grpSpPr>
      <p:pic>
        <p:nvPicPr>
          <p:cNvPr descr="Shape&#10;&#10;Description automatically generated with low confidence" id="1522" name="Google Shape;1522;p9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23" name="Google Shape;1523;p9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24" name="Google Shape;1524;p9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525" name="Shape 1525"/>
        <p:cNvGrpSpPr/>
        <p:nvPr/>
      </p:nvGrpSpPr>
      <p:grpSpPr>
        <a:xfrm>
          <a:off x="0" y="0"/>
          <a:ext cx="0" cy="0"/>
          <a:chOff x="0" y="0"/>
          <a:chExt cx="0" cy="0"/>
        </a:xfrm>
      </p:grpSpPr>
      <p:sp>
        <p:nvSpPr>
          <p:cNvPr descr="Background pattern&#10;&#10;Description automatically generated" id="1526" name="Google Shape;1526;p91"/>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527" name="Google Shape;1527;p9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528" name="Google Shape;1528;p91"/>
          <p:cNvGrpSpPr/>
          <p:nvPr/>
        </p:nvGrpSpPr>
        <p:grpSpPr>
          <a:xfrm>
            <a:off x="2263140" y="1653932"/>
            <a:ext cx="4747260" cy="830997"/>
            <a:chOff x="2263140" y="1779657"/>
            <a:chExt cx="4747260" cy="830997"/>
          </a:xfrm>
        </p:grpSpPr>
        <p:cxnSp>
          <p:nvCxnSpPr>
            <p:cNvPr id="1529" name="Google Shape;1529;p91"/>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530" name="Google Shape;1530;p91"/>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531" name="Google Shape;1531;p91"/>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532" name="Shape 1532"/>
        <p:cNvGrpSpPr/>
        <p:nvPr/>
      </p:nvGrpSpPr>
      <p:grpSpPr>
        <a:xfrm>
          <a:off x="0" y="0"/>
          <a:ext cx="0" cy="0"/>
          <a:chOff x="0" y="0"/>
          <a:chExt cx="0" cy="0"/>
        </a:xfrm>
      </p:grpSpPr>
      <p:sp>
        <p:nvSpPr>
          <p:cNvPr descr="Background pattern&#10;&#10;Description automatically generated" id="1533" name="Google Shape;1533;p92"/>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534" name="Google Shape;1534;p92"/>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535" name="Google Shape;1535;p92"/>
          <p:cNvGrpSpPr/>
          <p:nvPr/>
        </p:nvGrpSpPr>
        <p:grpSpPr>
          <a:xfrm>
            <a:off x="2263140" y="1653932"/>
            <a:ext cx="4747260" cy="830997"/>
            <a:chOff x="2263140" y="1779657"/>
            <a:chExt cx="4747260" cy="830997"/>
          </a:xfrm>
        </p:grpSpPr>
        <p:cxnSp>
          <p:nvCxnSpPr>
            <p:cNvPr id="1536" name="Google Shape;1536;p92"/>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537" name="Google Shape;1537;p92"/>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538" name="Google Shape;1538;p92"/>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539" name="Shape 1539"/>
        <p:cNvGrpSpPr/>
        <p:nvPr/>
      </p:nvGrpSpPr>
      <p:grpSpPr>
        <a:xfrm>
          <a:off x="0" y="0"/>
          <a:ext cx="0" cy="0"/>
          <a:chOff x="0" y="0"/>
          <a:chExt cx="0" cy="0"/>
        </a:xfrm>
      </p:grpSpPr>
      <p:sp>
        <p:nvSpPr>
          <p:cNvPr descr="Background pattern&#10;&#10;Description automatically generated" id="1540" name="Google Shape;1540;p93"/>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541" name="Google Shape;1541;p9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542" name="Google Shape;1542;p93"/>
          <p:cNvGrpSpPr/>
          <p:nvPr/>
        </p:nvGrpSpPr>
        <p:grpSpPr>
          <a:xfrm>
            <a:off x="2263140" y="1653932"/>
            <a:ext cx="4747260" cy="830997"/>
            <a:chOff x="2263140" y="1779657"/>
            <a:chExt cx="4747260" cy="830997"/>
          </a:xfrm>
        </p:grpSpPr>
        <p:cxnSp>
          <p:nvCxnSpPr>
            <p:cNvPr id="1543" name="Google Shape;1543;p93"/>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544" name="Google Shape;1544;p93"/>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545" name="Google Shape;1545;p93"/>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546" name="Shape 1546"/>
        <p:cNvGrpSpPr/>
        <p:nvPr/>
      </p:nvGrpSpPr>
      <p:grpSpPr>
        <a:xfrm>
          <a:off x="0" y="0"/>
          <a:ext cx="0" cy="0"/>
          <a:chOff x="0" y="0"/>
          <a:chExt cx="0" cy="0"/>
        </a:xfrm>
      </p:grpSpPr>
      <p:sp>
        <p:nvSpPr>
          <p:cNvPr descr="Background pattern&#10;&#10;Description automatically generated" id="1547" name="Google Shape;1547;p94"/>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548" name="Google Shape;1548;p94"/>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549" name="Google Shape;1549;p94"/>
          <p:cNvGrpSpPr/>
          <p:nvPr/>
        </p:nvGrpSpPr>
        <p:grpSpPr>
          <a:xfrm>
            <a:off x="1403060" y="1183590"/>
            <a:ext cx="6337881" cy="1569620"/>
            <a:chOff x="1492092" y="1002130"/>
            <a:chExt cx="6337881" cy="1569620"/>
          </a:xfrm>
        </p:grpSpPr>
        <p:cxnSp>
          <p:nvCxnSpPr>
            <p:cNvPr id="1550" name="Google Shape;1550;p94"/>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551" name="Google Shape;1551;p94"/>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552" name="Google Shape;1552;p94"/>
          <p:cNvGrpSpPr/>
          <p:nvPr/>
        </p:nvGrpSpPr>
        <p:grpSpPr>
          <a:xfrm>
            <a:off x="1492092" y="3662045"/>
            <a:ext cx="6159817" cy="71120"/>
            <a:chOff x="2145983" y="2931954"/>
            <a:chExt cx="6159817" cy="71120"/>
          </a:xfrm>
        </p:grpSpPr>
        <p:sp>
          <p:nvSpPr>
            <p:cNvPr id="1553" name="Google Shape;1553;p94"/>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4" name="Google Shape;1554;p94"/>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55" name="Google Shape;1555;p94"/>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56" name="Shape 1556"/>
        <p:cNvGrpSpPr/>
        <p:nvPr/>
      </p:nvGrpSpPr>
      <p:grpSpPr>
        <a:xfrm>
          <a:off x="0" y="0"/>
          <a:ext cx="0" cy="0"/>
          <a:chOff x="0" y="0"/>
          <a:chExt cx="0" cy="0"/>
        </a:xfrm>
      </p:grpSpPr>
      <p:grpSp>
        <p:nvGrpSpPr>
          <p:cNvPr id="1557" name="Google Shape;1557;p95"/>
          <p:cNvGrpSpPr/>
          <p:nvPr/>
        </p:nvGrpSpPr>
        <p:grpSpPr>
          <a:xfrm>
            <a:off x="444" y="0"/>
            <a:ext cx="9143556" cy="5143500"/>
            <a:chOff x="444" y="317809"/>
            <a:chExt cx="9143556" cy="5143500"/>
          </a:xfrm>
        </p:grpSpPr>
        <p:pic>
          <p:nvPicPr>
            <p:cNvPr descr="Surface chart&#10;&#10;Description automatically generated with low confidence" id="1558" name="Google Shape;1558;p9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59" name="Google Shape;1559;p9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60" name="Google Shape;1560;p9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61" name="Google Shape;1561;p95"/>
          <p:cNvGrpSpPr/>
          <p:nvPr/>
        </p:nvGrpSpPr>
        <p:grpSpPr>
          <a:xfrm>
            <a:off x="904073" y="1547578"/>
            <a:ext cx="7494347" cy="2133815"/>
            <a:chOff x="822793" y="1506938"/>
            <a:chExt cx="7494347" cy="2133815"/>
          </a:xfrm>
        </p:grpSpPr>
        <p:sp>
          <p:nvSpPr>
            <p:cNvPr id="1562" name="Google Shape;1562;p95"/>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63" name="Google Shape;1563;p95"/>
            <p:cNvGrpSpPr/>
            <p:nvPr/>
          </p:nvGrpSpPr>
          <p:grpSpPr>
            <a:xfrm>
              <a:off x="822793" y="1506938"/>
              <a:ext cx="7391734" cy="1999241"/>
              <a:chOff x="1565910" y="1469735"/>
              <a:chExt cx="6079542" cy="2048377"/>
            </a:xfrm>
          </p:grpSpPr>
          <p:sp>
            <p:nvSpPr>
              <p:cNvPr id="1564" name="Google Shape;1564;p95"/>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5" name="Google Shape;1565;p95"/>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66" name="Google Shape;1566;p95"/>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67" name="Shape 1567"/>
        <p:cNvGrpSpPr/>
        <p:nvPr/>
      </p:nvGrpSpPr>
      <p:grpSpPr>
        <a:xfrm>
          <a:off x="0" y="0"/>
          <a:ext cx="0" cy="0"/>
          <a:chOff x="0" y="0"/>
          <a:chExt cx="0" cy="0"/>
        </a:xfrm>
      </p:grpSpPr>
      <p:grpSp>
        <p:nvGrpSpPr>
          <p:cNvPr id="1568" name="Google Shape;1568;p96"/>
          <p:cNvGrpSpPr/>
          <p:nvPr/>
        </p:nvGrpSpPr>
        <p:grpSpPr>
          <a:xfrm>
            <a:off x="444" y="0"/>
            <a:ext cx="9143556" cy="5143500"/>
            <a:chOff x="444" y="317809"/>
            <a:chExt cx="9143556" cy="5143500"/>
          </a:xfrm>
        </p:grpSpPr>
        <p:pic>
          <p:nvPicPr>
            <p:cNvPr descr="Surface chart&#10;&#10;Description automatically generated with low confidence" id="1569" name="Google Shape;1569;p9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70" name="Google Shape;1570;p9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71" name="Google Shape;1571;p9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72" name="Google Shape;1572;p96"/>
          <p:cNvGrpSpPr/>
          <p:nvPr/>
        </p:nvGrpSpPr>
        <p:grpSpPr>
          <a:xfrm>
            <a:off x="904073" y="1547578"/>
            <a:ext cx="7494347" cy="2133815"/>
            <a:chOff x="822793" y="1506938"/>
            <a:chExt cx="7494347" cy="2133815"/>
          </a:xfrm>
        </p:grpSpPr>
        <p:sp>
          <p:nvSpPr>
            <p:cNvPr id="1573" name="Google Shape;1573;p96"/>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74" name="Google Shape;1574;p96"/>
            <p:cNvGrpSpPr/>
            <p:nvPr/>
          </p:nvGrpSpPr>
          <p:grpSpPr>
            <a:xfrm>
              <a:off x="822793" y="1506938"/>
              <a:ext cx="7391734" cy="1999241"/>
              <a:chOff x="1565910" y="1469735"/>
              <a:chExt cx="6079542" cy="2048377"/>
            </a:xfrm>
          </p:grpSpPr>
          <p:sp>
            <p:nvSpPr>
              <p:cNvPr id="1575" name="Google Shape;1575;p96"/>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6" name="Google Shape;1576;p96"/>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77" name="Google Shape;1577;p96"/>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78" name="Shape 1578"/>
        <p:cNvGrpSpPr/>
        <p:nvPr/>
      </p:nvGrpSpPr>
      <p:grpSpPr>
        <a:xfrm>
          <a:off x="0" y="0"/>
          <a:ext cx="0" cy="0"/>
          <a:chOff x="0" y="0"/>
          <a:chExt cx="0" cy="0"/>
        </a:xfrm>
      </p:grpSpPr>
      <p:grpSp>
        <p:nvGrpSpPr>
          <p:cNvPr id="1579" name="Google Shape;1579;p97"/>
          <p:cNvGrpSpPr/>
          <p:nvPr/>
        </p:nvGrpSpPr>
        <p:grpSpPr>
          <a:xfrm>
            <a:off x="444" y="0"/>
            <a:ext cx="9143556" cy="5143500"/>
            <a:chOff x="444" y="317809"/>
            <a:chExt cx="9143556" cy="5143500"/>
          </a:xfrm>
        </p:grpSpPr>
        <p:pic>
          <p:nvPicPr>
            <p:cNvPr descr="Surface chart&#10;&#10;Description automatically generated with low confidence" id="1580" name="Google Shape;1580;p9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81" name="Google Shape;1581;p9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82" name="Google Shape;1582;p97"/>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83" name="Google Shape;1583;p97"/>
          <p:cNvGrpSpPr/>
          <p:nvPr/>
        </p:nvGrpSpPr>
        <p:grpSpPr>
          <a:xfrm>
            <a:off x="904073" y="1547578"/>
            <a:ext cx="7494347" cy="2133815"/>
            <a:chOff x="822793" y="1506938"/>
            <a:chExt cx="7494347" cy="2133815"/>
          </a:xfrm>
        </p:grpSpPr>
        <p:sp>
          <p:nvSpPr>
            <p:cNvPr id="1584" name="Google Shape;1584;p97"/>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85" name="Google Shape;1585;p97"/>
            <p:cNvGrpSpPr/>
            <p:nvPr/>
          </p:nvGrpSpPr>
          <p:grpSpPr>
            <a:xfrm>
              <a:off x="822793" y="1506938"/>
              <a:ext cx="7391734" cy="1999241"/>
              <a:chOff x="1565910" y="1469735"/>
              <a:chExt cx="6079542" cy="2048377"/>
            </a:xfrm>
          </p:grpSpPr>
          <p:sp>
            <p:nvSpPr>
              <p:cNvPr id="1586" name="Google Shape;1586;p97"/>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7" name="Google Shape;1587;p97"/>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88" name="Google Shape;1588;p97"/>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89" name="Shape 1589"/>
        <p:cNvGrpSpPr/>
        <p:nvPr/>
      </p:nvGrpSpPr>
      <p:grpSpPr>
        <a:xfrm>
          <a:off x="0" y="0"/>
          <a:ext cx="0" cy="0"/>
          <a:chOff x="0" y="0"/>
          <a:chExt cx="0" cy="0"/>
        </a:xfrm>
      </p:grpSpPr>
      <p:grpSp>
        <p:nvGrpSpPr>
          <p:cNvPr id="1590" name="Google Shape;1590;p98"/>
          <p:cNvGrpSpPr/>
          <p:nvPr/>
        </p:nvGrpSpPr>
        <p:grpSpPr>
          <a:xfrm>
            <a:off x="444" y="0"/>
            <a:ext cx="9143556" cy="5143500"/>
            <a:chOff x="444" y="317809"/>
            <a:chExt cx="9143556" cy="5143500"/>
          </a:xfrm>
        </p:grpSpPr>
        <p:pic>
          <p:nvPicPr>
            <p:cNvPr descr="Surface chart&#10;&#10;Description automatically generated with low confidence" id="1591" name="Google Shape;1591;p9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92" name="Google Shape;1592;p9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93" name="Google Shape;1593;p9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94" name="Google Shape;1594;p98"/>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5" name="Google Shape;1595;p98"/>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6" name="Google Shape;1596;p98"/>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97" name="Google Shape;1597;p98"/>
          <p:cNvGrpSpPr/>
          <p:nvPr/>
        </p:nvGrpSpPr>
        <p:grpSpPr>
          <a:xfrm>
            <a:off x="1985011" y="1602036"/>
            <a:ext cx="502919" cy="45719"/>
            <a:chOff x="1985011" y="1602036"/>
            <a:chExt cx="502919" cy="45719"/>
          </a:xfrm>
        </p:grpSpPr>
        <p:sp>
          <p:nvSpPr>
            <p:cNvPr id="1598" name="Google Shape;1598;p98"/>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9" name="Google Shape;1599;p98"/>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00" name="Google Shape;1600;p98"/>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01" name="Google Shape;1601;p98"/>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602" name="Google Shape;1602;p98"/>
          <p:cNvGrpSpPr/>
          <p:nvPr/>
        </p:nvGrpSpPr>
        <p:grpSpPr>
          <a:xfrm>
            <a:off x="6656071" y="3518606"/>
            <a:ext cx="502919" cy="45719"/>
            <a:chOff x="6656071" y="3518606"/>
            <a:chExt cx="502919" cy="45719"/>
          </a:xfrm>
        </p:grpSpPr>
        <p:sp>
          <p:nvSpPr>
            <p:cNvPr id="1603" name="Google Shape;1603;p98"/>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04" name="Google Shape;1604;p98"/>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05" name="Google Shape;1605;p98"/>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06" name="Google Shape;1606;p98"/>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607" name="Google Shape;1607;p98"/>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608" name="Shape 1608"/>
        <p:cNvGrpSpPr/>
        <p:nvPr/>
      </p:nvGrpSpPr>
      <p:grpSpPr>
        <a:xfrm>
          <a:off x="0" y="0"/>
          <a:ext cx="0" cy="0"/>
          <a:chOff x="0" y="0"/>
          <a:chExt cx="0" cy="0"/>
        </a:xfrm>
      </p:grpSpPr>
      <p:grpSp>
        <p:nvGrpSpPr>
          <p:cNvPr id="1609" name="Google Shape;1609;p99"/>
          <p:cNvGrpSpPr/>
          <p:nvPr/>
        </p:nvGrpSpPr>
        <p:grpSpPr>
          <a:xfrm>
            <a:off x="444" y="0"/>
            <a:ext cx="9143556" cy="5143500"/>
            <a:chOff x="444" y="317809"/>
            <a:chExt cx="9143556" cy="5143500"/>
          </a:xfrm>
        </p:grpSpPr>
        <p:pic>
          <p:nvPicPr>
            <p:cNvPr descr="Surface chart&#10;&#10;Description automatically generated with low confidence" id="1610" name="Google Shape;1610;p9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611" name="Google Shape;1611;p9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612" name="Google Shape;1612;p99"/>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613" name="Google Shape;1613;p99"/>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14" name="Google Shape;1614;p99"/>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15" name="Google Shape;1615;p99"/>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616" name="Google Shape;1616;p99"/>
          <p:cNvGrpSpPr/>
          <p:nvPr/>
        </p:nvGrpSpPr>
        <p:grpSpPr>
          <a:xfrm>
            <a:off x="1985011" y="1602036"/>
            <a:ext cx="502919" cy="45719"/>
            <a:chOff x="1985011" y="1602036"/>
            <a:chExt cx="502919" cy="45719"/>
          </a:xfrm>
        </p:grpSpPr>
        <p:sp>
          <p:nvSpPr>
            <p:cNvPr id="1617" name="Google Shape;1617;p99"/>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18" name="Google Shape;1618;p99"/>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19" name="Google Shape;1619;p99"/>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20" name="Google Shape;1620;p99"/>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621" name="Google Shape;1621;p99"/>
          <p:cNvGrpSpPr/>
          <p:nvPr/>
        </p:nvGrpSpPr>
        <p:grpSpPr>
          <a:xfrm>
            <a:off x="6656071" y="3518606"/>
            <a:ext cx="502919" cy="45719"/>
            <a:chOff x="6656071" y="3518606"/>
            <a:chExt cx="502919" cy="45719"/>
          </a:xfrm>
        </p:grpSpPr>
        <p:sp>
          <p:nvSpPr>
            <p:cNvPr id="1622" name="Google Shape;1622;p99"/>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23" name="Google Shape;1623;p99"/>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24" name="Google Shape;1624;p99"/>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25" name="Google Shape;1625;p99"/>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626" name="Google Shape;1626;p99"/>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627" name="Shape 1627"/>
        <p:cNvGrpSpPr/>
        <p:nvPr/>
      </p:nvGrpSpPr>
      <p:grpSpPr>
        <a:xfrm>
          <a:off x="0" y="0"/>
          <a:ext cx="0" cy="0"/>
          <a:chOff x="0" y="0"/>
          <a:chExt cx="0" cy="0"/>
        </a:xfrm>
      </p:grpSpPr>
      <p:grpSp>
        <p:nvGrpSpPr>
          <p:cNvPr id="1628" name="Google Shape;1628;p100"/>
          <p:cNvGrpSpPr/>
          <p:nvPr/>
        </p:nvGrpSpPr>
        <p:grpSpPr>
          <a:xfrm>
            <a:off x="444" y="0"/>
            <a:ext cx="9143556" cy="5143500"/>
            <a:chOff x="444" y="317809"/>
            <a:chExt cx="9143556" cy="5143500"/>
          </a:xfrm>
        </p:grpSpPr>
        <p:pic>
          <p:nvPicPr>
            <p:cNvPr descr="Surface chart&#10;&#10;Description automatically generated with low confidence" id="1629" name="Google Shape;1629;p100"/>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630" name="Google Shape;1630;p100"/>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631" name="Google Shape;1631;p100"/>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632" name="Google Shape;1632;p100"/>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33" name="Google Shape;1633;p100"/>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34" name="Google Shape;1634;p100"/>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635" name="Google Shape;1635;p100"/>
          <p:cNvGrpSpPr/>
          <p:nvPr/>
        </p:nvGrpSpPr>
        <p:grpSpPr>
          <a:xfrm>
            <a:off x="1985011" y="1602036"/>
            <a:ext cx="502919" cy="45719"/>
            <a:chOff x="1985011" y="1602036"/>
            <a:chExt cx="502919" cy="45719"/>
          </a:xfrm>
        </p:grpSpPr>
        <p:sp>
          <p:nvSpPr>
            <p:cNvPr id="1636" name="Google Shape;1636;p100"/>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37" name="Google Shape;1637;p100"/>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38" name="Google Shape;1638;p100"/>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39" name="Google Shape;1639;p100"/>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640" name="Google Shape;1640;p100"/>
          <p:cNvGrpSpPr/>
          <p:nvPr/>
        </p:nvGrpSpPr>
        <p:grpSpPr>
          <a:xfrm>
            <a:off x="6656071" y="3518606"/>
            <a:ext cx="502919" cy="45719"/>
            <a:chOff x="6656071" y="3518606"/>
            <a:chExt cx="502919" cy="45719"/>
          </a:xfrm>
        </p:grpSpPr>
        <p:sp>
          <p:nvSpPr>
            <p:cNvPr id="1641" name="Google Shape;1641;p100"/>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42" name="Google Shape;1642;p100"/>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43" name="Google Shape;1643;p100"/>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644" name="Google Shape;1644;p100"/>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645" name="Google Shape;1645;p100"/>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C0tcQMCEg=">
    <p:spTree>
      <p:nvGrpSpPr>
        <p:cNvPr id="1646" name="Shape 1646"/>
        <p:cNvGrpSpPr/>
        <p:nvPr/>
      </p:nvGrpSpPr>
      <p:grpSpPr>
        <a:xfrm>
          <a:off x="0" y="0"/>
          <a:ext cx="0" cy="0"/>
          <a:chOff x="0" y="0"/>
          <a:chExt cx="0" cy="0"/>
        </a:xfrm>
      </p:grpSpPr>
      <p:sp>
        <p:nvSpPr>
          <p:cNvPr descr="Background pattern&#10;&#10;Description automatically generated" id="1647" name="Google Shape;1647;p101"/>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648" name="Google Shape;1648;p10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49" name="Google Shape;1649;p101"/>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650" name="Google Shape;1650;p101"/>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1" name="Google Shape;1651;p101"/>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07" Type="http://schemas.openxmlformats.org/officeDocument/2006/relationships/slideLayout" Target="../slideLayouts/slideLayout118.xml"/><Relationship Id="rId106" Type="http://schemas.openxmlformats.org/officeDocument/2006/relationships/slideLayout" Target="../slideLayouts/slideLayout117.xml"/><Relationship Id="rId105" Type="http://schemas.openxmlformats.org/officeDocument/2006/relationships/slideLayout" Target="../slideLayouts/slideLayout116.xml"/><Relationship Id="rId104" Type="http://schemas.openxmlformats.org/officeDocument/2006/relationships/slideLayout" Target="../slideLayouts/slideLayout115.xml"/><Relationship Id="rId109" Type="http://schemas.openxmlformats.org/officeDocument/2006/relationships/slideLayout" Target="../slideLayouts/slideLayout120.xml"/><Relationship Id="rId108" Type="http://schemas.openxmlformats.org/officeDocument/2006/relationships/slideLayout" Target="../slideLayouts/slideLayout119.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103" Type="http://schemas.openxmlformats.org/officeDocument/2006/relationships/slideLayout" Target="../slideLayouts/slideLayout114.xml"/><Relationship Id="rId102" Type="http://schemas.openxmlformats.org/officeDocument/2006/relationships/slideLayout" Target="../slideLayouts/slideLayout113.xml"/><Relationship Id="rId101" Type="http://schemas.openxmlformats.org/officeDocument/2006/relationships/slideLayout" Target="../slideLayouts/slideLayout112.xml"/><Relationship Id="rId100" Type="http://schemas.openxmlformats.org/officeDocument/2006/relationships/slideLayout" Target="../slideLayouts/slideLayout111.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95" Type="http://schemas.openxmlformats.org/officeDocument/2006/relationships/slideLayout" Target="../slideLayouts/slideLayout106.xml"/><Relationship Id="rId94" Type="http://schemas.openxmlformats.org/officeDocument/2006/relationships/slideLayout" Target="../slideLayouts/slideLayout105.xml"/><Relationship Id="rId97" Type="http://schemas.openxmlformats.org/officeDocument/2006/relationships/slideLayout" Target="../slideLayouts/slideLayout108.xml"/><Relationship Id="rId96" Type="http://schemas.openxmlformats.org/officeDocument/2006/relationships/slideLayout" Target="../slideLayouts/slideLayout107.xml"/><Relationship Id="rId11" Type="http://schemas.openxmlformats.org/officeDocument/2006/relationships/slideLayout" Target="../slideLayouts/slideLayout22.xml"/><Relationship Id="rId99" Type="http://schemas.openxmlformats.org/officeDocument/2006/relationships/slideLayout" Target="../slideLayouts/slideLayout110.xml"/><Relationship Id="rId10" Type="http://schemas.openxmlformats.org/officeDocument/2006/relationships/slideLayout" Target="../slideLayouts/slideLayout21.xml"/><Relationship Id="rId98" Type="http://schemas.openxmlformats.org/officeDocument/2006/relationships/slideLayout" Target="../slideLayouts/slideLayout109.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91" Type="http://schemas.openxmlformats.org/officeDocument/2006/relationships/slideLayout" Target="../slideLayouts/slideLayout102.xml"/><Relationship Id="rId90" Type="http://schemas.openxmlformats.org/officeDocument/2006/relationships/slideLayout" Target="../slideLayouts/slideLayout101.xml"/><Relationship Id="rId93" Type="http://schemas.openxmlformats.org/officeDocument/2006/relationships/slideLayout" Target="../slideLayouts/slideLayout104.xml"/><Relationship Id="rId92" Type="http://schemas.openxmlformats.org/officeDocument/2006/relationships/slideLayout" Target="../slideLayouts/slideLayout103.xml"/><Relationship Id="rId118" Type="http://schemas.openxmlformats.org/officeDocument/2006/relationships/slideLayout" Target="../slideLayouts/slideLayout129.xml"/><Relationship Id="rId117" Type="http://schemas.openxmlformats.org/officeDocument/2006/relationships/slideLayout" Target="../slideLayouts/slideLayout128.xml"/><Relationship Id="rId116" Type="http://schemas.openxmlformats.org/officeDocument/2006/relationships/slideLayout" Target="../slideLayouts/slideLayout127.xml"/><Relationship Id="rId115" Type="http://schemas.openxmlformats.org/officeDocument/2006/relationships/slideLayout" Target="../slideLayouts/slideLayout126.xml"/><Relationship Id="rId119" Type="http://schemas.openxmlformats.org/officeDocument/2006/relationships/theme" Target="../theme/theme2.xml"/><Relationship Id="rId15" Type="http://schemas.openxmlformats.org/officeDocument/2006/relationships/slideLayout" Target="../slideLayouts/slideLayout26.xml"/><Relationship Id="rId110" Type="http://schemas.openxmlformats.org/officeDocument/2006/relationships/slideLayout" Target="../slideLayouts/slideLayout121.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14" Type="http://schemas.openxmlformats.org/officeDocument/2006/relationships/slideLayout" Target="../slideLayouts/slideLayout125.xml"/><Relationship Id="rId18" Type="http://schemas.openxmlformats.org/officeDocument/2006/relationships/slideLayout" Target="../slideLayouts/slideLayout29.xml"/><Relationship Id="rId113" Type="http://schemas.openxmlformats.org/officeDocument/2006/relationships/slideLayout" Target="../slideLayouts/slideLayout124.xml"/><Relationship Id="rId112" Type="http://schemas.openxmlformats.org/officeDocument/2006/relationships/slideLayout" Target="../slideLayouts/slideLayout123.xml"/><Relationship Id="rId111" Type="http://schemas.openxmlformats.org/officeDocument/2006/relationships/slideLayout" Target="../slideLayouts/slideLayout122.xml"/><Relationship Id="rId84" Type="http://schemas.openxmlformats.org/officeDocument/2006/relationships/slideLayout" Target="../slideLayouts/slideLayout95.xml"/><Relationship Id="rId83" Type="http://schemas.openxmlformats.org/officeDocument/2006/relationships/slideLayout" Target="../slideLayouts/slideLayout94.xml"/><Relationship Id="rId86" Type="http://schemas.openxmlformats.org/officeDocument/2006/relationships/slideLayout" Target="../slideLayouts/slideLayout97.xml"/><Relationship Id="rId85" Type="http://schemas.openxmlformats.org/officeDocument/2006/relationships/slideLayout" Target="../slideLayouts/slideLayout96.xml"/><Relationship Id="rId88" Type="http://schemas.openxmlformats.org/officeDocument/2006/relationships/slideLayout" Target="../slideLayouts/slideLayout99.xml"/><Relationship Id="rId87" Type="http://schemas.openxmlformats.org/officeDocument/2006/relationships/slideLayout" Target="../slideLayouts/slideLayout98.xml"/><Relationship Id="rId89" Type="http://schemas.openxmlformats.org/officeDocument/2006/relationships/slideLayout" Target="../slideLayouts/slideLayout100.xml"/><Relationship Id="rId80" Type="http://schemas.openxmlformats.org/officeDocument/2006/relationships/slideLayout" Target="../slideLayouts/slideLayout91.xml"/><Relationship Id="rId82" Type="http://schemas.openxmlformats.org/officeDocument/2006/relationships/slideLayout" Target="../slideLayouts/slideLayout93.xml"/><Relationship Id="rId81" Type="http://schemas.openxmlformats.org/officeDocument/2006/relationships/slideLayout" Target="../slideLayouts/slideLayout9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73" Type="http://schemas.openxmlformats.org/officeDocument/2006/relationships/slideLayout" Target="../slideLayouts/slideLayout84.xml"/><Relationship Id="rId72" Type="http://schemas.openxmlformats.org/officeDocument/2006/relationships/slideLayout" Target="../slideLayouts/slideLayout83.xml"/><Relationship Id="rId75" Type="http://schemas.openxmlformats.org/officeDocument/2006/relationships/slideLayout" Target="../slideLayouts/slideLayout86.xml"/><Relationship Id="rId74" Type="http://schemas.openxmlformats.org/officeDocument/2006/relationships/slideLayout" Target="../slideLayouts/slideLayout85.xml"/><Relationship Id="rId77" Type="http://schemas.openxmlformats.org/officeDocument/2006/relationships/slideLayout" Target="../slideLayouts/slideLayout88.xml"/><Relationship Id="rId76" Type="http://schemas.openxmlformats.org/officeDocument/2006/relationships/slideLayout" Target="../slideLayouts/slideLayout87.xml"/><Relationship Id="rId79" Type="http://schemas.openxmlformats.org/officeDocument/2006/relationships/slideLayout" Target="../slideLayouts/slideLayout90.xml"/><Relationship Id="rId78" Type="http://schemas.openxmlformats.org/officeDocument/2006/relationships/slideLayout" Target="../slideLayouts/slideLayout89.xml"/><Relationship Id="rId71" Type="http://schemas.openxmlformats.org/officeDocument/2006/relationships/slideLayout" Target="../slideLayouts/slideLayout82.xml"/><Relationship Id="rId70" Type="http://schemas.openxmlformats.org/officeDocument/2006/relationships/slideLayout" Target="../slideLayouts/slideLayout81.xml"/><Relationship Id="rId62" Type="http://schemas.openxmlformats.org/officeDocument/2006/relationships/slideLayout" Target="../slideLayouts/slideLayout73.xml"/><Relationship Id="rId61" Type="http://schemas.openxmlformats.org/officeDocument/2006/relationships/slideLayout" Target="../slideLayouts/slideLayout72.xml"/><Relationship Id="rId64" Type="http://schemas.openxmlformats.org/officeDocument/2006/relationships/slideLayout" Target="../slideLayouts/slideLayout75.xml"/><Relationship Id="rId63" Type="http://schemas.openxmlformats.org/officeDocument/2006/relationships/slideLayout" Target="../slideLayouts/slideLayout74.xml"/><Relationship Id="rId66" Type="http://schemas.openxmlformats.org/officeDocument/2006/relationships/slideLayout" Target="../slideLayouts/slideLayout77.xml"/><Relationship Id="rId65" Type="http://schemas.openxmlformats.org/officeDocument/2006/relationships/slideLayout" Target="../slideLayouts/slideLayout76.xml"/><Relationship Id="rId68" Type="http://schemas.openxmlformats.org/officeDocument/2006/relationships/slideLayout" Target="../slideLayouts/slideLayout79.xml"/><Relationship Id="rId67" Type="http://schemas.openxmlformats.org/officeDocument/2006/relationships/slideLayout" Target="../slideLayouts/slideLayout78.xml"/><Relationship Id="rId60" Type="http://schemas.openxmlformats.org/officeDocument/2006/relationships/slideLayout" Target="../slideLayouts/slideLayout71.xml"/><Relationship Id="rId69" Type="http://schemas.openxmlformats.org/officeDocument/2006/relationships/slideLayout" Target="../slideLayouts/slideLayout8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55" Type="http://schemas.openxmlformats.org/officeDocument/2006/relationships/slideLayout" Target="../slideLayouts/slideLayout66.xml"/><Relationship Id="rId54" Type="http://schemas.openxmlformats.org/officeDocument/2006/relationships/slideLayout" Target="../slideLayouts/slideLayout65.xml"/><Relationship Id="rId57" Type="http://schemas.openxmlformats.org/officeDocument/2006/relationships/slideLayout" Target="../slideLayouts/slideLayout68.xml"/><Relationship Id="rId56" Type="http://schemas.openxmlformats.org/officeDocument/2006/relationships/slideLayout" Target="../slideLayouts/slideLayout67.xml"/><Relationship Id="rId59" Type="http://schemas.openxmlformats.org/officeDocument/2006/relationships/slideLayout" Target="../slideLayouts/slideLayout70.xml"/><Relationship Id="rId5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735" r:id="rId77"/>
    <p:sldLayoutId id="2147483736" r:id="rId78"/>
    <p:sldLayoutId id="2147483737" r:id="rId79"/>
    <p:sldLayoutId id="2147483738" r:id="rId80"/>
    <p:sldLayoutId id="2147483739" r:id="rId81"/>
    <p:sldLayoutId id="2147483740" r:id="rId82"/>
    <p:sldLayoutId id="2147483741" r:id="rId83"/>
    <p:sldLayoutId id="2147483742" r:id="rId84"/>
    <p:sldLayoutId id="2147483743" r:id="rId85"/>
    <p:sldLayoutId id="2147483744" r:id="rId86"/>
    <p:sldLayoutId id="2147483745" r:id="rId87"/>
    <p:sldLayoutId id="2147483746" r:id="rId88"/>
    <p:sldLayoutId id="2147483747" r:id="rId89"/>
    <p:sldLayoutId id="2147483748" r:id="rId90"/>
    <p:sldLayoutId id="2147483749" r:id="rId91"/>
    <p:sldLayoutId id="2147483750" r:id="rId92"/>
    <p:sldLayoutId id="2147483751" r:id="rId93"/>
    <p:sldLayoutId id="2147483752" r:id="rId94"/>
    <p:sldLayoutId id="2147483753" r:id="rId95"/>
    <p:sldLayoutId id="2147483754" r:id="rId96"/>
    <p:sldLayoutId id="2147483755" r:id="rId97"/>
    <p:sldLayoutId id="2147483756" r:id="rId98"/>
    <p:sldLayoutId id="2147483757" r:id="rId99"/>
    <p:sldLayoutId id="2147483758" r:id="rId100"/>
    <p:sldLayoutId id="2147483759" r:id="rId101"/>
    <p:sldLayoutId id="2147483760" r:id="rId102"/>
    <p:sldLayoutId id="2147483761" r:id="rId103"/>
    <p:sldLayoutId id="2147483762" r:id="rId104"/>
    <p:sldLayoutId id="2147483763" r:id="rId105"/>
    <p:sldLayoutId id="2147483764" r:id="rId106"/>
    <p:sldLayoutId id="2147483765" r:id="rId107"/>
    <p:sldLayoutId id="2147483766" r:id="rId108"/>
    <p:sldLayoutId id="2147483767" r:id="rId109"/>
    <p:sldLayoutId id="2147483768" r:id="rId110"/>
    <p:sldLayoutId id="2147483769" r:id="rId111"/>
    <p:sldLayoutId id="2147483770" r:id="rId112"/>
    <p:sldLayoutId id="2147483771" r:id="rId113"/>
    <p:sldLayoutId id="2147483772" r:id="rId114"/>
    <p:sldLayoutId id="2147483773" r:id="rId115"/>
    <p:sldLayoutId id="2147483774" r:id="rId116"/>
    <p:sldLayoutId id="2147483775" r:id="rId117"/>
    <p:sldLayoutId id="2147483776" r:id="rId1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13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887" name="Google Shape;1887;p13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p14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
              <a:t>Project Plan: SocialA2Z</a:t>
            </a:r>
            <a:endParaRPr/>
          </a:p>
        </p:txBody>
      </p:sp>
      <p:grpSp>
        <p:nvGrpSpPr>
          <p:cNvPr id="1979" name="Google Shape;1979;p141"/>
          <p:cNvGrpSpPr/>
          <p:nvPr/>
        </p:nvGrpSpPr>
        <p:grpSpPr>
          <a:xfrm>
            <a:off x="180952" y="751552"/>
            <a:ext cx="1098717" cy="620197"/>
            <a:chOff x="1797482" y="880773"/>
            <a:chExt cx="1098717" cy="620197"/>
          </a:xfrm>
        </p:grpSpPr>
        <p:sp>
          <p:nvSpPr>
            <p:cNvPr id="1980" name="Google Shape;1980;p141"/>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8.</a:t>
              </a:r>
              <a:endParaRPr b="0" i="0" sz="1400" u="none" cap="none" strike="noStrike">
                <a:solidFill>
                  <a:schemeClr val="lt1"/>
                </a:solidFill>
                <a:latin typeface="Arial"/>
                <a:ea typeface="Arial"/>
                <a:cs typeface="Arial"/>
                <a:sym typeface="Arial"/>
              </a:endParaRPr>
            </a:p>
          </p:txBody>
        </p:sp>
        <p:sp>
          <p:nvSpPr>
            <p:cNvPr id="1981" name="Google Shape;1981;p141"/>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82" name="Google Shape;1982;p141"/>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983" name="Google Shape;1983;p141"/>
          <p:cNvSpPr txBox="1"/>
          <p:nvPr/>
        </p:nvSpPr>
        <p:spPr>
          <a:xfrm>
            <a:off x="1279669" y="907369"/>
            <a:ext cx="67427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Deliverables</a:t>
            </a:r>
            <a:endParaRPr b="1" i="0" sz="1400" u="none" cap="none" strike="noStrike">
              <a:solidFill>
                <a:srgbClr val="000000"/>
              </a:solidFill>
              <a:latin typeface="Arial"/>
              <a:ea typeface="Arial"/>
              <a:cs typeface="Arial"/>
              <a:sym typeface="Arial"/>
            </a:endParaRPr>
          </a:p>
        </p:txBody>
      </p:sp>
      <p:sp>
        <p:nvSpPr>
          <p:cNvPr id="1984" name="Google Shape;1984;p141"/>
          <p:cNvSpPr txBox="1"/>
          <p:nvPr/>
        </p:nvSpPr>
        <p:spPr>
          <a:xfrm>
            <a:off x="1279669" y="1190908"/>
            <a:ext cx="6915983"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deliverables will contain: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Feature specification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Product design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Test plan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Development document</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Source code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14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11111"/>
              <a:buFont typeface="Public Sans"/>
              <a:buNone/>
            </a:pPr>
            <a:r>
              <a:rPr lang="en"/>
              <a:t>Project Plan: SocialA2Z</a:t>
            </a:r>
            <a:endParaRPr/>
          </a:p>
        </p:txBody>
      </p:sp>
      <p:graphicFrame>
        <p:nvGraphicFramePr>
          <p:cNvPr id="1990" name="Google Shape;1990;p142"/>
          <p:cNvGraphicFramePr/>
          <p:nvPr/>
        </p:nvGraphicFramePr>
        <p:xfrm>
          <a:off x="523875" y="1625941"/>
          <a:ext cx="3000000" cy="3000000"/>
        </p:xfrm>
        <a:graphic>
          <a:graphicData uri="http://schemas.openxmlformats.org/drawingml/2006/table">
            <a:tbl>
              <a:tblPr>
                <a:noFill/>
                <a:tableStyleId>{9771CE70-5FB1-4D94-A761-A04833AC0242}</a:tableStyleId>
              </a:tblPr>
              <a:tblGrid>
                <a:gridCol w="2019300"/>
                <a:gridCol w="2381250"/>
                <a:gridCol w="1685925"/>
                <a:gridCol w="2009775"/>
              </a:tblGrid>
              <a:tr h="1270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rgbClr val="FFFFFF"/>
                          </a:solidFill>
                          <a:latin typeface="Public Sans"/>
                          <a:ea typeface="Public Sans"/>
                          <a:cs typeface="Public Sans"/>
                          <a:sym typeface="Public Sans"/>
                        </a:rPr>
                        <a:t>Milestone</a:t>
                      </a:r>
                      <a:endParaRPr b="1" sz="1000" u="none" cap="none" strike="noStrike">
                        <a:solidFill>
                          <a:srgbClr val="FFFFFF"/>
                        </a:solidFill>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22836"/>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rgbClr val="FFFFFF"/>
                          </a:solidFill>
                          <a:latin typeface="Public Sans"/>
                          <a:ea typeface="Public Sans"/>
                          <a:cs typeface="Public Sans"/>
                          <a:sym typeface="Public Sans"/>
                        </a:rPr>
                        <a:t>Description</a:t>
                      </a:r>
                      <a:endParaRPr b="1" sz="1000" u="none" cap="none" strike="noStrike">
                        <a:solidFill>
                          <a:srgbClr val="FFFFFF"/>
                        </a:solidFill>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22836"/>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rgbClr val="FFFFFF"/>
                          </a:solidFill>
                          <a:latin typeface="Public Sans"/>
                          <a:ea typeface="Public Sans"/>
                          <a:cs typeface="Public Sans"/>
                          <a:sym typeface="Public Sans"/>
                        </a:rPr>
                        <a:t>Release Date</a:t>
                      </a:r>
                      <a:endParaRPr b="1" sz="1000" u="none" cap="none" strike="noStrike">
                        <a:solidFill>
                          <a:srgbClr val="FFFFFF"/>
                        </a:solidFill>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22836"/>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solidFill>
                            <a:srgbClr val="FFFFFF"/>
                          </a:solidFill>
                          <a:latin typeface="Public Sans"/>
                          <a:ea typeface="Public Sans"/>
                          <a:cs typeface="Public Sans"/>
                          <a:sym typeface="Public Sans"/>
                        </a:rPr>
                        <a:t>Release</a:t>
                      </a:r>
                      <a:endParaRPr b="1" sz="1000" u="none" cap="none" strike="noStrike">
                        <a:solidFill>
                          <a:srgbClr val="FFFFFF"/>
                        </a:solidFill>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22836"/>
                    </a:solidFill>
                  </a:tcPr>
                </a:tc>
              </a:tr>
              <a:tr h="3333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Iteration</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M1</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Application view and Design (Front-end development)</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March 17, 2023</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R1</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r>
              <a:tr h="333375">
                <a:tc>
                  <a:txBody>
                    <a:bodyPr/>
                    <a:lstStyle/>
                    <a:p>
                      <a:pPr indent="0" lvl="0" marL="0" marR="0" rtl="0" algn="ctr">
                        <a:lnSpc>
                          <a:spcPct val="100000"/>
                        </a:lnSpc>
                        <a:spcBef>
                          <a:spcPts val="0"/>
                        </a:spcBef>
                        <a:spcAft>
                          <a:spcPts val="0"/>
                        </a:spcAft>
                        <a:buClr>
                          <a:srgbClr val="000000"/>
                        </a:buClr>
                        <a:buSzPts val="1400"/>
                        <a:buFont typeface="Arial"/>
                        <a:buNone/>
                      </a:pPr>
                      <a:r>
                        <a:rPr lang="en" sz="1000" u="none" cap="none" strike="noStrike"/>
                        <a:t>M2</a:t>
                      </a:r>
                      <a:endParaRPr sz="10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Database integration (Back-end)</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000" u="none" cap="none" strike="noStrike"/>
                        <a:t>April 5, 2023</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000" u="none" cap="none" strike="noStrike"/>
                        <a:t>R1</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M3</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Integrating database with front-end</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April 17, 2023</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R1</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M4</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Testing for initial release</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April 21, 2023</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R2</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M5</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Issue tracker, user reviews,</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December 1, 2023</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R2</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r>
              <a:tr h="3333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web design integration</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8CDCE"/>
                    </a:solidFill>
                  </a:tcPr>
                </a:tc>
              </a:tr>
              <a:tr h="333375">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M6</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Final release</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December 23, 2023</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Public Sans"/>
                          <a:ea typeface="Public Sans"/>
                          <a:cs typeface="Public Sans"/>
                          <a:sym typeface="Public Sans"/>
                        </a:rPr>
                        <a:t>R2</a:t>
                      </a:r>
                      <a:endParaRPr sz="1000" u="none" cap="none" strike="noStrike">
                        <a:latin typeface="Public Sans"/>
                        <a:ea typeface="Public Sans"/>
                        <a:cs typeface="Public Sans"/>
                        <a:sym typeface="Public Sans"/>
                      </a:endParaRPr>
                    </a:p>
                  </a:txBody>
                  <a:tcPr marT="45725" marB="45725"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DE8E8"/>
                    </a:solidFill>
                  </a:tcPr>
                </a:tc>
              </a:tr>
            </a:tbl>
          </a:graphicData>
        </a:graphic>
      </p:graphicFrame>
      <p:grpSp>
        <p:nvGrpSpPr>
          <p:cNvPr id="1991" name="Google Shape;1991;p142"/>
          <p:cNvGrpSpPr/>
          <p:nvPr/>
        </p:nvGrpSpPr>
        <p:grpSpPr>
          <a:xfrm>
            <a:off x="180952" y="751552"/>
            <a:ext cx="1098717" cy="620197"/>
            <a:chOff x="1797482" y="880773"/>
            <a:chExt cx="1098717" cy="620197"/>
          </a:xfrm>
        </p:grpSpPr>
        <p:sp>
          <p:nvSpPr>
            <p:cNvPr id="1992" name="Google Shape;1992;p142"/>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9.</a:t>
              </a:r>
              <a:endParaRPr b="0" i="0" sz="1400" u="none" cap="none" strike="noStrike">
                <a:solidFill>
                  <a:schemeClr val="lt1"/>
                </a:solidFill>
                <a:latin typeface="Arial"/>
                <a:ea typeface="Arial"/>
                <a:cs typeface="Arial"/>
                <a:sym typeface="Arial"/>
              </a:endParaRPr>
            </a:p>
          </p:txBody>
        </p:sp>
        <p:sp>
          <p:nvSpPr>
            <p:cNvPr id="1993" name="Google Shape;1993;p142"/>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94" name="Google Shape;1994;p142"/>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995" name="Google Shape;1995;p142"/>
          <p:cNvSpPr txBox="1"/>
          <p:nvPr/>
        </p:nvSpPr>
        <p:spPr>
          <a:xfrm>
            <a:off x="1279669" y="907369"/>
            <a:ext cx="67427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Scheduling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14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
              <a:t>Project Plan: SocialA2Z</a:t>
            </a:r>
            <a:endParaRPr/>
          </a:p>
        </p:txBody>
      </p:sp>
      <p:grpSp>
        <p:nvGrpSpPr>
          <p:cNvPr id="2001" name="Google Shape;2001;p143"/>
          <p:cNvGrpSpPr/>
          <p:nvPr/>
        </p:nvGrpSpPr>
        <p:grpSpPr>
          <a:xfrm>
            <a:off x="180952" y="751552"/>
            <a:ext cx="1098717" cy="620197"/>
            <a:chOff x="180952" y="751552"/>
            <a:chExt cx="1098717" cy="620197"/>
          </a:xfrm>
        </p:grpSpPr>
        <p:sp>
          <p:nvSpPr>
            <p:cNvPr id="2002" name="Google Shape;2002;p143"/>
            <p:cNvSpPr/>
            <p:nvPr/>
          </p:nvSpPr>
          <p:spPr>
            <a:xfrm>
              <a:off x="218207" y="788807"/>
              <a:ext cx="545686" cy="545686"/>
            </a:xfrm>
            <a:prstGeom prst="ellipse">
              <a:avLst/>
            </a:prstGeom>
            <a:solidFill>
              <a:schemeClr val="dk2"/>
            </a:solidFill>
            <a:ln>
              <a:noFill/>
            </a:ln>
          </p:spPr>
          <p:txBody>
            <a:bodyPr anchorCtr="0" anchor="ctr" bIns="45700" lIns="36000" spcFirstLastPara="1" rIns="3600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10.</a:t>
              </a:r>
              <a:endParaRPr b="0" i="0" sz="1400" u="none" cap="none" strike="noStrike">
                <a:solidFill>
                  <a:schemeClr val="lt1"/>
                </a:solidFill>
                <a:latin typeface="Arial"/>
                <a:ea typeface="Arial"/>
                <a:cs typeface="Arial"/>
                <a:sym typeface="Arial"/>
              </a:endParaRPr>
            </a:p>
          </p:txBody>
        </p:sp>
        <p:sp>
          <p:nvSpPr>
            <p:cNvPr id="2003" name="Google Shape;2003;p143"/>
            <p:cNvSpPr/>
            <p:nvPr/>
          </p:nvSpPr>
          <p:spPr>
            <a:xfrm>
              <a:off x="180952" y="751552"/>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36000" spcFirstLastPara="1" rIns="3600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004" name="Google Shape;2004;p143"/>
            <p:cNvCxnSpPr/>
            <p:nvPr/>
          </p:nvCxnSpPr>
          <p:spPr>
            <a:xfrm flipH="1" rot="10800000">
              <a:off x="933229" y="1061258"/>
              <a:ext cx="346440" cy="784"/>
            </a:xfrm>
            <a:prstGeom prst="straightConnector1">
              <a:avLst/>
            </a:prstGeom>
            <a:noFill/>
            <a:ln cap="flat" cmpd="sng" w="12700">
              <a:solidFill>
                <a:srgbClr val="BFBFBF"/>
              </a:solidFill>
              <a:prstDash val="dash"/>
              <a:round/>
              <a:headEnd len="sm" w="sm" type="none"/>
              <a:tailEnd len="sm" w="sm" type="none"/>
            </a:ln>
          </p:spPr>
        </p:cxnSp>
      </p:grpSp>
      <p:sp>
        <p:nvSpPr>
          <p:cNvPr id="2005" name="Google Shape;2005;p143"/>
          <p:cNvSpPr txBox="1"/>
          <p:nvPr/>
        </p:nvSpPr>
        <p:spPr>
          <a:xfrm>
            <a:off x="1279669" y="907369"/>
            <a:ext cx="67427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Technical Process</a:t>
            </a:r>
            <a:endParaRPr b="1" i="0" sz="1400" u="none" cap="none" strike="noStrike">
              <a:solidFill>
                <a:srgbClr val="000000"/>
              </a:solidFill>
              <a:latin typeface="Arial"/>
              <a:ea typeface="Arial"/>
              <a:cs typeface="Arial"/>
              <a:sym typeface="Arial"/>
            </a:endParaRPr>
          </a:p>
        </p:txBody>
      </p:sp>
      <p:sp>
        <p:nvSpPr>
          <p:cNvPr id="2006" name="Google Shape;2006;p143"/>
          <p:cNvSpPr txBox="1"/>
          <p:nvPr/>
        </p:nvSpPr>
        <p:spPr>
          <a:xfrm>
            <a:off x="1279669" y="1190908"/>
            <a:ext cx="6915983"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Following would be the languages will be used to develop this application: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400" u="none" cap="none" strike="noStrike">
                <a:solidFill>
                  <a:srgbClr val="000000"/>
                </a:solidFill>
                <a:latin typeface="Arial"/>
                <a:ea typeface="Arial"/>
                <a:cs typeface="Arial"/>
                <a:sym typeface="Arial"/>
              </a:rPr>
              <a:t>Front-end development: Jquery, HTML, CSS, PHP.</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400" u="none" cap="none" strike="noStrike">
                <a:solidFill>
                  <a:srgbClr val="000000"/>
                </a:solidFill>
                <a:latin typeface="Arial"/>
                <a:ea typeface="Arial"/>
                <a:cs typeface="Arial"/>
                <a:sym typeface="Arial"/>
              </a:rPr>
              <a:t>Back-end development: PHP, MySQL.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144"/>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
              <a:t>GitHub Link</a:t>
            </a:r>
            <a:endParaRPr/>
          </a:p>
        </p:txBody>
      </p:sp>
      <p:sp>
        <p:nvSpPr>
          <p:cNvPr id="2012" name="Google Shape;2012;p144"/>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lnSpcReduction="20000"/>
          </a:bodyPr>
          <a:lstStyle/>
          <a:p>
            <a:pPr indent="0" lvl="0" marL="0" marR="0" rtl="0" algn="ctr">
              <a:lnSpc>
                <a:spcPct val="100000"/>
              </a:lnSpc>
              <a:spcBef>
                <a:spcPts val="0"/>
              </a:spcBef>
              <a:spcAft>
                <a:spcPts val="0"/>
              </a:spcAft>
              <a:buClr>
                <a:srgbClr val="BD8738"/>
              </a:buClr>
              <a:buSzPts val="2162"/>
              <a:buFont typeface="Arial"/>
              <a:buNone/>
            </a:pPr>
            <a:r>
              <a:rPr lang="en">
                <a:solidFill>
                  <a:schemeClr val="dk1"/>
                </a:solidFill>
              </a:rPr>
              <a:t>https://github.com/Hari0718/Nan_Mudhalvan_SRS.git</a:t>
            </a:r>
            <a:endParaRPr b="1" i="1" sz="1400" u="none" cap="none" strike="noStrike">
              <a:solidFill>
                <a:schemeClr val="dk1"/>
              </a:solidFill>
              <a:latin typeface="Public Sans"/>
              <a:ea typeface="Public Sans"/>
              <a:cs typeface="Public Sans"/>
              <a:sym typeface="Public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pic>
        <p:nvPicPr>
          <p:cNvPr id="2017" name="Google Shape;2017;p145"/>
          <p:cNvPicPr preferRelativeResize="0"/>
          <p:nvPr/>
        </p:nvPicPr>
        <p:blipFill rotWithShape="1">
          <a:blip r:embed="rId3">
            <a:alphaModFix/>
          </a:blip>
          <a:srcRect b="0" l="0" r="0" t="0"/>
          <a:stretch/>
        </p:blipFill>
        <p:spPr>
          <a:xfrm>
            <a:off x="0" y="-9525"/>
            <a:ext cx="9143999"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133"/>
          <p:cNvSpPr txBox="1"/>
          <p:nvPr>
            <p:ph idx="1" type="body"/>
          </p:nvPr>
        </p:nvSpPr>
        <p:spPr>
          <a:xfrm>
            <a:off x="251316" y="2067339"/>
            <a:ext cx="3689422" cy="118313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Software Requirement Specification:</a:t>
            </a:r>
            <a:endParaRPr/>
          </a:p>
          <a:p>
            <a:pPr indent="0" lvl="0" marL="0" rtl="0" algn="l">
              <a:lnSpc>
                <a:spcPct val="100000"/>
              </a:lnSpc>
              <a:spcBef>
                <a:spcPts val="0"/>
              </a:spcBef>
              <a:spcAft>
                <a:spcPts val="0"/>
              </a:spcAft>
              <a:buSzPts val="1400"/>
              <a:buNone/>
            </a:pPr>
            <a:r>
              <a:rPr lang="en"/>
              <a:t>SocialA2Z</a:t>
            </a:r>
            <a:endParaRPr/>
          </a:p>
        </p:txBody>
      </p:sp>
      <p:sp>
        <p:nvSpPr>
          <p:cNvPr id="1893" name="Google Shape;1893;p133"/>
          <p:cNvSpPr txBox="1"/>
          <p:nvPr/>
        </p:nvSpPr>
        <p:spPr>
          <a:xfrm>
            <a:off x="314475" y="3473250"/>
            <a:ext cx="28620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Santhosh Kumar 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Hariharan 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Kavutham 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Dilip kumar 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13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
              <a:t>Contents</a:t>
            </a:r>
            <a:endParaRPr/>
          </a:p>
        </p:txBody>
      </p:sp>
      <p:sp>
        <p:nvSpPr>
          <p:cNvPr id="1899" name="Google Shape;1899;p134"/>
          <p:cNvSpPr txBox="1"/>
          <p:nvPr>
            <p:ph idx="1" type="body"/>
          </p:nvPr>
        </p:nvSpPr>
        <p:spPr>
          <a:xfrm>
            <a:off x="144710" y="1295658"/>
            <a:ext cx="4548587" cy="3036421"/>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300"/>
              <a:buFont typeface="Arial"/>
              <a:buAutoNum type="arabicPeriod"/>
            </a:pPr>
            <a:r>
              <a:rPr lang="en" sz="1300"/>
              <a:t>Introduction</a:t>
            </a:r>
            <a:endParaRPr/>
          </a:p>
          <a:p>
            <a:pPr indent="-342900" lvl="0" marL="342900" rtl="0" algn="l">
              <a:lnSpc>
                <a:spcPct val="100000"/>
              </a:lnSpc>
              <a:spcBef>
                <a:spcPts val="600"/>
              </a:spcBef>
              <a:spcAft>
                <a:spcPts val="0"/>
              </a:spcAft>
              <a:buSzPts val="1300"/>
              <a:buFont typeface="Arial"/>
              <a:buAutoNum type="arabicPeriod"/>
            </a:pPr>
            <a:r>
              <a:rPr lang="en" sz="1300"/>
              <a:t>Overview</a:t>
            </a:r>
            <a:endParaRPr/>
          </a:p>
          <a:p>
            <a:pPr indent="-342900" lvl="0" marL="342900" rtl="0" algn="l">
              <a:lnSpc>
                <a:spcPct val="100000"/>
              </a:lnSpc>
              <a:spcBef>
                <a:spcPts val="600"/>
              </a:spcBef>
              <a:spcAft>
                <a:spcPts val="0"/>
              </a:spcAft>
              <a:buSzPts val="1300"/>
              <a:buFont typeface="Arial"/>
              <a:buAutoNum type="arabicPeriod"/>
            </a:pPr>
            <a:r>
              <a:rPr lang="en" sz="1300"/>
              <a:t>Customers</a:t>
            </a:r>
            <a:endParaRPr/>
          </a:p>
          <a:p>
            <a:pPr indent="-342900" lvl="0" marL="342900" rtl="0" algn="l">
              <a:lnSpc>
                <a:spcPct val="100000"/>
              </a:lnSpc>
              <a:spcBef>
                <a:spcPts val="600"/>
              </a:spcBef>
              <a:spcAft>
                <a:spcPts val="0"/>
              </a:spcAft>
              <a:buSzPts val="1300"/>
              <a:buFont typeface="Arial"/>
              <a:buAutoNum type="arabicPeriod"/>
            </a:pPr>
            <a:r>
              <a:rPr lang="en" sz="1300"/>
              <a:t>Functional Requirements</a:t>
            </a:r>
            <a:endParaRPr/>
          </a:p>
          <a:p>
            <a:pPr indent="-342900" lvl="0" marL="342900" rtl="0" algn="l">
              <a:lnSpc>
                <a:spcPct val="100000"/>
              </a:lnSpc>
              <a:spcBef>
                <a:spcPts val="600"/>
              </a:spcBef>
              <a:spcAft>
                <a:spcPts val="0"/>
              </a:spcAft>
              <a:buSzPts val="1300"/>
              <a:buFont typeface="Arial"/>
              <a:buAutoNum type="arabicPeriod"/>
            </a:pPr>
            <a:r>
              <a:rPr lang="en" sz="1300"/>
              <a:t>Non-Functional Requirements</a:t>
            </a:r>
            <a:endParaRPr/>
          </a:p>
          <a:p>
            <a:pPr indent="-342900" lvl="0" marL="342900" rtl="0" algn="l">
              <a:lnSpc>
                <a:spcPct val="100000"/>
              </a:lnSpc>
              <a:spcBef>
                <a:spcPts val="600"/>
              </a:spcBef>
              <a:spcAft>
                <a:spcPts val="0"/>
              </a:spcAft>
              <a:buSzPts val="1300"/>
              <a:buFont typeface="Arial"/>
              <a:buAutoNum type="arabicPeriod"/>
            </a:pPr>
            <a:r>
              <a:rPr lang="en" sz="1300"/>
              <a:t>Platform</a:t>
            </a:r>
            <a:endParaRPr/>
          </a:p>
          <a:p>
            <a:pPr indent="-342900" lvl="0" marL="342900" rtl="0" algn="l">
              <a:lnSpc>
                <a:spcPct val="100000"/>
              </a:lnSpc>
              <a:spcBef>
                <a:spcPts val="600"/>
              </a:spcBef>
              <a:spcAft>
                <a:spcPts val="0"/>
              </a:spcAft>
              <a:buSzPts val="1300"/>
              <a:buFont typeface="Arial"/>
              <a:buAutoNum type="arabicPeriod"/>
            </a:pPr>
            <a:r>
              <a:rPr lang="en" sz="1300"/>
              <a:t>Goals and Scopes</a:t>
            </a:r>
            <a:endParaRPr/>
          </a:p>
          <a:p>
            <a:pPr indent="-342900" lvl="0" marL="342900" rtl="0" algn="l">
              <a:lnSpc>
                <a:spcPct val="100000"/>
              </a:lnSpc>
              <a:spcBef>
                <a:spcPts val="600"/>
              </a:spcBef>
              <a:spcAft>
                <a:spcPts val="0"/>
              </a:spcAft>
              <a:buSzPts val="1300"/>
              <a:buFont typeface="Arial"/>
              <a:buAutoNum type="arabicPeriod"/>
            </a:pPr>
            <a:r>
              <a:rPr lang="en" sz="1300"/>
              <a:t>Deliverables</a:t>
            </a:r>
            <a:endParaRPr/>
          </a:p>
          <a:p>
            <a:pPr indent="-342900" lvl="0" marL="342900" rtl="0" algn="l">
              <a:lnSpc>
                <a:spcPct val="100000"/>
              </a:lnSpc>
              <a:spcBef>
                <a:spcPts val="600"/>
              </a:spcBef>
              <a:spcAft>
                <a:spcPts val="0"/>
              </a:spcAft>
              <a:buSzPts val="1300"/>
              <a:buFont typeface="Arial"/>
              <a:buAutoNum type="arabicPeriod"/>
            </a:pPr>
            <a:r>
              <a:rPr lang="en" sz="1300"/>
              <a:t>Scheduling</a:t>
            </a:r>
            <a:endParaRPr/>
          </a:p>
          <a:p>
            <a:pPr indent="-342900" lvl="0" marL="342900" rtl="0" algn="l">
              <a:lnSpc>
                <a:spcPct val="100000"/>
              </a:lnSpc>
              <a:spcBef>
                <a:spcPts val="600"/>
              </a:spcBef>
              <a:spcAft>
                <a:spcPts val="0"/>
              </a:spcAft>
              <a:buSzPts val="1300"/>
              <a:buFont typeface="Arial"/>
              <a:buAutoNum type="arabicPeriod"/>
            </a:pPr>
            <a:r>
              <a:rPr lang="en" sz="1300"/>
              <a:t>Technical Process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13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
              <a:t>Project Plan: SocialA2Z</a:t>
            </a:r>
            <a:endParaRPr/>
          </a:p>
        </p:txBody>
      </p:sp>
      <p:grpSp>
        <p:nvGrpSpPr>
          <p:cNvPr id="1905" name="Google Shape;1905;p135"/>
          <p:cNvGrpSpPr/>
          <p:nvPr/>
        </p:nvGrpSpPr>
        <p:grpSpPr>
          <a:xfrm>
            <a:off x="180952" y="751552"/>
            <a:ext cx="1098717" cy="620197"/>
            <a:chOff x="1797482" y="880773"/>
            <a:chExt cx="1098717" cy="620197"/>
          </a:xfrm>
        </p:grpSpPr>
        <p:sp>
          <p:nvSpPr>
            <p:cNvPr id="1906" name="Google Shape;1906;p135"/>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1.</a:t>
              </a:r>
              <a:endParaRPr b="0" i="0" sz="1400" u="none" cap="none" strike="noStrike">
                <a:solidFill>
                  <a:schemeClr val="lt1"/>
                </a:solidFill>
                <a:latin typeface="Arial"/>
                <a:ea typeface="Arial"/>
                <a:cs typeface="Arial"/>
                <a:sym typeface="Arial"/>
              </a:endParaRPr>
            </a:p>
          </p:txBody>
        </p:sp>
        <p:sp>
          <p:nvSpPr>
            <p:cNvPr id="1907" name="Google Shape;1907;p135"/>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08" name="Google Shape;1908;p135"/>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909" name="Google Shape;1909;p135"/>
          <p:cNvSpPr txBox="1"/>
          <p:nvPr/>
        </p:nvSpPr>
        <p:spPr>
          <a:xfrm>
            <a:off x="1279669" y="907369"/>
            <a:ext cx="13442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Introduction</a:t>
            </a:r>
            <a:endParaRPr b="0" i="0" sz="1400" u="none" cap="none" strike="noStrike">
              <a:solidFill>
                <a:srgbClr val="000000"/>
              </a:solidFill>
              <a:latin typeface="Arial"/>
              <a:ea typeface="Arial"/>
              <a:cs typeface="Arial"/>
              <a:sym typeface="Arial"/>
            </a:endParaRPr>
          </a:p>
        </p:txBody>
      </p:sp>
      <p:sp>
        <p:nvSpPr>
          <p:cNvPr id="1910" name="Google Shape;1910;p135"/>
          <p:cNvSpPr txBox="1"/>
          <p:nvPr/>
        </p:nvSpPr>
        <p:spPr>
          <a:xfrm>
            <a:off x="1106447" y="1215146"/>
            <a:ext cx="6915983" cy="28931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This document lays out a project plan for the development of the “SocialEase” social media web application system by “SocialEase”.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The intended readers of this document are current and future developers working on “SocialEase”. The plan will include, but is not restricted to, a summary of the system functionality, the scope of the project from the perspective of the “SocialEase” team (me and my mentors), scheduling and delivery estimates, the process by which I will develop the project, and metrics and measurements that will be recorded throughout the project.</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The primary objective of this application is to create a user-friendly platform that facilitates communication, community building, and content sharing.</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1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
              <a:t>Project Plan: SocialA2Z</a:t>
            </a:r>
            <a:endParaRPr/>
          </a:p>
        </p:txBody>
      </p:sp>
      <p:grpSp>
        <p:nvGrpSpPr>
          <p:cNvPr id="1916" name="Google Shape;1916;p136"/>
          <p:cNvGrpSpPr/>
          <p:nvPr/>
        </p:nvGrpSpPr>
        <p:grpSpPr>
          <a:xfrm>
            <a:off x="180952" y="751552"/>
            <a:ext cx="1098717" cy="620197"/>
            <a:chOff x="1797482" y="880773"/>
            <a:chExt cx="1098717" cy="620197"/>
          </a:xfrm>
        </p:grpSpPr>
        <p:sp>
          <p:nvSpPr>
            <p:cNvPr id="1917" name="Google Shape;1917;p136"/>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2.</a:t>
              </a:r>
              <a:endParaRPr b="0" i="0" sz="1400" u="none" cap="none" strike="noStrike">
                <a:solidFill>
                  <a:schemeClr val="lt1"/>
                </a:solidFill>
                <a:latin typeface="Arial"/>
                <a:ea typeface="Arial"/>
                <a:cs typeface="Arial"/>
                <a:sym typeface="Arial"/>
              </a:endParaRPr>
            </a:p>
          </p:txBody>
        </p:sp>
        <p:sp>
          <p:nvSpPr>
            <p:cNvPr id="1918" name="Google Shape;1918;p136"/>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19" name="Google Shape;1919;p136"/>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920" name="Google Shape;1920;p136"/>
          <p:cNvSpPr txBox="1"/>
          <p:nvPr/>
        </p:nvSpPr>
        <p:spPr>
          <a:xfrm>
            <a:off x="1279669" y="907369"/>
            <a:ext cx="13442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Overview</a:t>
            </a:r>
            <a:endParaRPr b="0" i="0" sz="1400" u="none" cap="none" strike="noStrike">
              <a:solidFill>
                <a:srgbClr val="000000"/>
              </a:solidFill>
              <a:latin typeface="Arial"/>
              <a:ea typeface="Arial"/>
              <a:cs typeface="Arial"/>
              <a:sym typeface="Arial"/>
            </a:endParaRPr>
          </a:p>
        </p:txBody>
      </p:sp>
      <p:sp>
        <p:nvSpPr>
          <p:cNvPr id="1921" name="Google Shape;1921;p136"/>
          <p:cNvSpPr txBox="1"/>
          <p:nvPr/>
        </p:nvSpPr>
        <p:spPr>
          <a:xfrm>
            <a:off x="1106447" y="1215146"/>
            <a:ext cx="6915983" cy="2677656"/>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In today’s world, owning to the heavy workload on the employees, they are having a huge amount of stress in their lives. Even with the presence of so many gadgets in and around them, they are not able to relieve their stress. </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The Social Media Web Application is a platform that allows users to connect with each other, share content, and engage in social interactions online. Through our platform, We’ll enable them to meet people who share their interests and passions, chat with them, and have some fun.</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By using this platform, the users can easily manage their regular day-to-day life by spending their time in a joyful manner. </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1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
              <a:t>Project Plan: SocialA2Z</a:t>
            </a:r>
            <a:endParaRPr/>
          </a:p>
        </p:txBody>
      </p:sp>
      <p:sp>
        <p:nvSpPr>
          <p:cNvPr id="1927" name="Google Shape;1927;p137"/>
          <p:cNvSpPr txBox="1"/>
          <p:nvPr/>
        </p:nvSpPr>
        <p:spPr>
          <a:xfrm>
            <a:off x="1279669" y="904723"/>
            <a:ext cx="13442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Customers</a:t>
            </a:r>
            <a:endParaRPr b="1" i="0" sz="1400" u="none" cap="none" strike="noStrike">
              <a:solidFill>
                <a:srgbClr val="000000"/>
              </a:solidFill>
              <a:latin typeface="Arial"/>
              <a:ea typeface="Arial"/>
              <a:cs typeface="Arial"/>
              <a:sym typeface="Arial"/>
            </a:endParaRPr>
          </a:p>
        </p:txBody>
      </p:sp>
      <p:sp>
        <p:nvSpPr>
          <p:cNvPr id="1928" name="Google Shape;1928;p137"/>
          <p:cNvSpPr txBox="1"/>
          <p:nvPr/>
        </p:nvSpPr>
        <p:spPr>
          <a:xfrm>
            <a:off x="1106447" y="1215146"/>
            <a:ext cx="6915983" cy="307777"/>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Anyone can use this application ranging from a child to an old-age person.</a:t>
            </a:r>
            <a:endParaRPr b="0" i="0" sz="1400" u="none" cap="none" strike="noStrike">
              <a:solidFill>
                <a:srgbClr val="000000"/>
              </a:solidFill>
              <a:latin typeface="Arial"/>
              <a:ea typeface="Arial"/>
              <a:cs typeface="Arial"/>
              <a:sym typeface="Arial"/>
            </a:endParaRPr>
          </a:p>
        </p:txBody>
      </p:sp>
      <p:grpSp>
        <p:nvGrpSpPr>
          <p:cNvPr id="1929" name="Google Shape;1929;p137"/>
          <p:cNvGrpSpPr/>
          <p:nvPr/>
        </p:nvGrpSpPr>
        <p:grpSpPr>
          <a:xfrm>
            <a:off x="180952" y="733190"/>
            <a:ext cx="1098717" cy="656133"/>
            <a:chOff x="442776" y="2845903"/>
            <a:chExt cx="1098717" cy="656133"/>
          </a:xfrm>
        </p:grpSpPr>
        <p:sp>
          <p:nvSpPr>
            <p:cNvPr id="1930" name="Google Shape;1930;p137"/>
            <p:cNvSpPr/>
            <p:nvPr/>
          </p:nvSpPr>
          <p:spPr>
            <a:xfrm>
              <a:off x="480031" y="2885317"/>
              <a:ext cx="545686" cy="577305"/>
            </a:xfrm>
            <a:prstGeom prst="ellipse">
              <a:avLst/>
            </a:prstGeom>
            <a:solidFill>
              <a:schemeClr val="dk2"/>
            </a:solidFill>
            <a:ln>
              <a:noFill/>
            </a:ln>
          </p:spPr>
          <p:txBody>
            <a:bodyPr anchorCtr="0" anchor="ctr" bIns="45700" lIns="36000" spcFirstLastPara="1" rIns="3600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3.</a:t>
              </a:r>
              <a:endParaRPr b="0" i="0" sz="1400" u="none" cap="none" strike="noStrike">
                <a:solidFill>
                  <a:schemeClr val="lt1"/>
                </a:solidFill>
                <a:latin typeface="Arial"/>
                <a:ea typeface="Arial"/>
                <a:cs typeface="Arial"/>
                <a:sym typeface="Arial"/>
              </a:endParaRPr>
            </a:p>
          </p:txBody>
        </p:sp>
        <p:sp>
          <p:nvSpPr>
            <p:cNvPr id="1931" name="Google Shape;1931;p137"/>
            <p:cNvSpPr/>
            <p:nvPr/>
          </p:nvSpPr>
          <p:spPr>
            <a:xfrm>
              <a:off x="442776" y="2845903"/>
              <a:ext cx="620197" cy="656133"/>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32" name="Google Shape;1932;p137"/>
            <p:cNvCxnSpPr/>
            <p:nvPr/>
          </p:nvCxnSpPr>
          <p:spPr>
            <a:xfrm flipH="1" rot="10800000">
              <a:off x="1195053" y="3173554"/>
              <a:ext cx="346440" cy="829"/>
            </a:xfrm>
            <a:prstGeom prst="straightConnector1">
              <a:avLst/>
            </a:prstGeom>
            <a:noFill/>
            <a:ln cap="flat" cmpd="sng" w="12700">
              <a:solidFill>
                <a:srgbClr val="BFBFBF"/>
              </a:solidFill>
              <a:prstDash val="dash"/>
              <a:round/>
              <a:headEnd len="sm" w="sm" type="none"/>
              <a:tailEnd len="sm" w="sm" type="none"/>
            </a:ln>
          </p:spPr>
        </p:cxnSp>
      </p:grpSp>
      <p:grpSp>
        <p:nvGrpSpPr>
          <p:cNvPr id="1933" name="Google Shape;1933;p137"/>
          <p:cNvGrpSpPr/>
          <p:nvPr/>
        </p:nvGrpSpPr>
        <p:grpSpPr>
          <a:xfrm>
            <a:off x="180952" y="1816678"/>
            <a:ext cx="1098717" cy="656133"/>
            <a:chOff x="442776" y="2845903"/>
            <a:chExt cx="1098717" cy="656133"/>
          </a:xfrm>
        </p:grpSpPr>
        <p:sp>
          <p:nvSpPr>
            <p:cNvPr id="1934" name="Google Shape;1934;p137"/>
            <p:cNvSpPr/>
            <p:nvPr/>
          </p:nvSpPr>
          <p:spPr>
            <a:xfrm>
              <a:off x="480031" y="2885317"/>
              <a:ext cx="545686" cy="577305"/>
            </a:xfrm>
            <a:prstGeom prst="ellipse">
              <a:avLst/>
            </a:prstGeom>
            <a:solidFill>
              <a:schemeClr val="dk2"/>
            </a:solidFill>
            <a:ln>
              <a:noFill/>
            </a:ln>
          </p:spPr>
          <p:txBody>
            <a:bodyPr anchorCtr="0" anchor="ctr" bIns="45700" lIns="36000" spcFirstLastPara="1" rIns="3600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4.</a:t>
              </a:r>
              <a:endParaRPr b="0" i="0" sz="1400" u="none" cap="none" strike="noStrike">
                <a:solidFill>
                  <a:schemeClr val="lt1"/>
                </a:solidFill>
                <a:latin typeface="Arial"/>
                <a:ea typeface="Arial"/>
                <a:cs typeface="Arial"/>
                <a:sym typeface="Arial"/>
              </a:endParaRPr>
            </a:p>
          </p:txBody>
        </p:sp>
        <p:sp>
          <p:nvSpPr>
            <p:cNvPr id="1935" name="Google Shape;1935;p137"/>
            <p:cNvSpPr/>
            <p:nvPr/>
          </p:nvSpPr>
          <p:spPr>
            <a:xfrm>
              <a:off x="442776" y="2845903"/>
              <a:ext cx="620197" cy="656133"/>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36" name="Google Shape;1936;p137"/>
            <p:cNvCxnSpPr/>
            <p:nvPr/>
          </p:nvCxnSpPr>
          <p:spPr>
            <a:xfrm flipH="1" rot="10800000">
              <a:off x="1195053" y="3173554"/>
              <a:ext cx="346440" cy="829"/>
            </a:xfrm>
            <a:prstGeom prst="straightConnector1">
              <a:avLst/>
            </a:prstGeom>
            <a:noFill/>
            <a:ln cap="flat" cmpd="sng" w="12700">
              <a:solidFill>
                <a:srgbClr val="BFBFBF"/>
              </a:solidFill>
              <a:prstDash val="dash"/>
              <a:round/>
              <a:headEnd len="sm" w="sm" type="none"/>
              <a:tailEnd len="sm" w="sm" type="none"/>
            </a:ln>
          </p:spPr>
        </p:cxnSp>
      </p:grpSp>
      <p:sp>
        <p:nvSpPr>
          <p:cNvPr id="1937" name="Google Shape;1937;p137"/>
          <p:cNvSpPr txBox="1"/>
          <p:nvPr/>
        </p:nvSpPr>
        <p:spPr>
          <a:xfrm>
            <a:off x="1279668" y="1990440"/>
            <a:ext cx="236799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Functional Requirements</a:t>
            </a:r>
            <a:endParaRPr b="0" i="0" sz="1400" u="none" cap="none" strike="noStrike">
              <a:solidFill>
                <a:srgbClr val="000000"/>
              </a:solidFill>
              <a:latin typeface="Arial"/>
              <a:ea typeface="Arial"/>
              <a:cs typeface="Arial"/>
              <a:sym typeface="Arial"/>
            </a:endParaRPr>
          </a:p>
        </p:txBody>
      </p:sp>
      <p:sp>
        <p:nvSpPr>
          <p:cNvPr id="1938" name="Google Shape;1938;p137"/>
          <p:cNvSpPr txBox="1"/>
          <p:nvPr/>
        </p:nvSpPr>
        <p:spPr>
          <a:xfrm>
            <a:off x="1106446" y="2295158"/>
            <a:ext cx="7083397" cy="2462213"/>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The application should allow users to register with their email, Facebook or Google accounts. The registration process should include validation of user information and confirmation of account creation.</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Users should be able to create and manage their profiles. The profile should include basic information such as name, profile picture, location, bio, and interests. Users should be able to edit their profiles and add or remove information at any time.</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The application should display a news feed that contains posts from other users. Users should be able to customize their news feed by selecting the type of content they want to see and the users they want to follow.</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1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
              <a:t>Project Plan: SocialA2Z</a:t>
            </a:r>
            <a:endParaRPr/>
          </a:p>
        </p:txBody>
      </p:sp>
      <p:sp>
        <p:nvSpPr>
          <p:cNvPr id="1944" name="Google Shape;1944;p138"/>
          <p:cNvSpPr txBox="1"/>
          <p:nvPr/>
        </p:nvSpPr>
        <p:spPr>
          <a:xfrm>
            <a:off x="1279668" y="907369"/>
            <a:ext cx="67427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Functional Requirements Contd…</a:t>
            </a:r>
            <a:endParaRPr b="0" i="0" sz="1400" u="none" cap="none" strike="noStrike">
              <a:solidFill>
                <a:srgbClr val="000000"/>
              </a:solidFill>
              <a:latin typeface="Arial"/>
              <a:ea typeface="Arial"/>
              <a:cs typeface="Arial"/>
              <a:sym typeface="Arial"/>
            </a:endParaRPr>
          </a:p>
        </p:txBody>
      </p:sp>
      <p:sp>
        <p:nvSpPr>
          <p:cNvPr id="1945" name="Google Shape;1945;p138"/>
          <p:cNvSpPr txBox="1"/>
          <p:nvPr/>
        </p:nvSpPr>
        <p:spPr>
          <a:xfrm>
            <a:off x="1106447" y="1215146"/>
            <a:ext cx="6915983" cy="375487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Users should be able to create and post different types of content such as text, photos, videos, and links. The application should allow users to tag other users and include hashtags to make their posts more discoverable. Users should also be able to set the privacy of their posts to public, private, or custom.</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Users should be able to comment on posts and like them. The application should notify users when someone comments on or likes their post.</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Users should be able to send private messages to other users. The messaging feature should allow users to send text messages, photos, videos, and links.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The application should notify users of new activity such as comments, likes, and messages. Users should be able to customize their notification settings.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The application should have a search feature that allows users to find other users, groups, and content. The search results should be based on keywords, hashtags, and user preferences.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13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
              <a:t>Project Plan: SocialA2Z</a:t>
            </a:r>
            <a:endParaRPr/>
          </a:p>
        </p:txBody>
      </p:sp>
      <p:grpSp>
        <p:nvGrpSpPr>
          <p:cNvPr id="1951" name="Google Shape;1951;p139"/>
          <p:cNvGrpSpPr/>
          <p:nvPr/>
        </p:nvGrpSpPr>
        <p:grpSpPr>
          <a:xfrm>
            <a:off x="180952" y="751552"/>
            <a:ext cx="1098717" cy="620197"/>
            <a:chOff x="1797482" y="880773"/>
            <a:chExt cx="1098717" cy="620197"/>
          </a:xfrm>
        </p:grpSpPr>
        <p:sp>
          <p:nvSpPr>
            <p:cNvPr id="1952" name="Google Shape;1952;p139"/>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5.</a:t>
              </a:r>
              <a:endParaRPr b="0" i="0" sz="1400" u="none" cap="none" strike="noStrike">
                <a:solidFill>
                  <a:schemeClr val="lt1"/>
                </a:solidFill>
                <a:latin typeface="Arial"/>
                <a:ea typeface="Arial"/>
                <a:cs typeface="Arial"/>
                <a:sym typeface="Arial"/>
              </a:endParaRPr>
            </a:p>
          </p:txBody>
        </p:sp>
        <p:sp>
          <p:nvSpPr>
            <p:cNvPr id="1953" name="Google Shape;1953;p139"/>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54" name="Google Shape;1954;p139"/>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955" name="Google Shape;1955;p139"/>
          <p:cNvSpPr txBox="1"/>
          <p:nvPr/>
        </p:nvSpPr>
        <p:spPr>
          <a:xfrm>
            <a:off x="1279669" y="907369"/>
            <a:ext cx="67427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Non-Functional Requirements</a:t>
            </a:r>
            <a:endParaRPr b="1" i="0" sz="1400" u="none" cap="none" strike="noStrike">
              <a:solidFill>
                <a:srgbClr val="000000"/>
              </a:solidFill>
              <a:latin typeface="Arial"/>
              <a:ea typeface="Arial"/>
              <a:cs typeface="Arial"/>
              <a:sym typeface="Arial"/>
            </a:endParaRPr>
          </a:p>
        </p:txBody>
      </p:sp>
      <p:sp>
        <p:nvSpPr>
          <p:cNvPr id="1956" name="Google Shape;1956;p139"/>
          <p:cNvSpPr txBox="1"/>
          <p:nvPr/>
        </p:nvSpPr>
        <p:spPr>
          <a:xfrm>
            <a:off x="1106447" y="1215146"/>
            <a:ext cx="6915983" cy="2677656"/>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The application should be able to handle a large number of users and posts. The application should be able to load quickly and respond to user interactions in a timely manner.</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The application should ensure the security of user data. The application should use encryption to protect user information and prevent unauthorized access.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The application should be compatible with different web browsers and operating systems. The application should also be optimized for mobile devices.</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The application should be user-friendly and easy to navigate. The application should provide clear instructions and feedback to users.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14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rgbClr val="22366A"/>
              </a:buClr>
              <a:buSzPct val="100000"/>
              <a:buFont typeface="Public Sans"/>
              <a:buNone/>
            </a:pPr>
            <a:r>
              <a:rPr lang="en"/>
              <a:t>Project Plan: SocialA2Z</a:t>
            </a:r>
            <a:endParaRPr/>
          </a:p>
        </p:txBody>
      </p:sp>
      <p:grpSp>
        <p:nvGrpSpPr>
          <p:cNvPr id="1962" name="Google Shape;1962;p140"/>
          <p:cNvGrpSpPr/>
          <p:nvPr/>
        </p:nvGrpSpPr>
        <p:grpSpPr>
          <a:xfrm>
            <a:off x="180952" y="751552"/>
            <a:ext cx="1098717" cy="620197"/>
            <a:chOff x="1797482" y="880773"/>
            <a:chExt cx="1098717" cy="620197"/>
          </a:xfrm>
        </p:grpSpPr>
        <p:sp>
          <p:nvSpPr>
            <p:cNvPr id="1963" name="Google Shape;1963;p140"/>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6.</a:t>
              </a:r>
              <a:endParaRPr b="0" i="0" sz="1400" u="none" cap="none" strike="noStrike">
                <a:solidFill>
                  <a:schemeClr val="lt1"/>
                </a:solidFill>
                <a:latin typeface="Arial"/>
                <a:ea typeface="Arial"/>
                <a:cs typeface="Arial"/>
                <a:sym typeface="Arial"/>
              </a:endParaRPr>
            </a:p>
          </p:txBody>
        </p:sp>
        <p:sp>
          <p:nvSpPr>
            <p:cNvPr id="1964" name="Google Shape;1964;p140"/>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65" name="Google Shape;1965;p140"/>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966" name="Google Shape;1966;p140"/>
          <p:cNvSpPr txBox="1"/>
          <p:nvPr/>
        </p:nvSpPr>
        <p:spPr>
          <a:xfrm>
            <a:off x="1279669" y="907369"/>
            <a:ext cx="67427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Platform</a:t>
            </a:r>
            <a:endParaRPr b="0" i="0" sz="1400" u="none" cap="none" strike="noStrike">
              <a:solidFill>
                <a:srgbClr val="000000"/>
              </a:solidFill>
              <a:latin typeface="Arial"/>
              <a:ea typeface="Arial"/>
              <a:cs typeface="Arial"/>
              <a:sym typeface="Arial"/>
            </a:endParaRPr>
          </a:p>
        </p:txBody>
      </p:sp>
      <p:sp>
        <p:nvSpPr>
          <p:cNvPr id="1967" name="Google Shape;1967;p140"/>
          <p:cNvSpPr txBox="1"/>
          <p:nvPr/>
        </p:nvSpPr>
        <p:spPr>
          <a:xfrm>
            <a:off x="1106447" y="1215146"/>
            <a:ext cx="6915983" cy="307777"/>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It will be launched as a Web-based application.</a:t>
            </a:r>
            <a:endParaRPr b="0" i="0" sz="1400" u="none" cap="none" strike="noStrike">
              <a:solidFill>
                <a:srgbClr val="000000"/>
              </a:solidFill>
              <a:latin typeface="Arial"/>
              <a:ea typeface="Arial"/>
              <a:cs typeface="Arial"/>
              <a:sym typeface="Arial"/>
            </a:endParaRPr>
          </a:p>
        </p:txBody>
      </p:sp>
      <p:grpSp>
        <p:nvGrpSpPr>
          <p:cNvPr id="1968" name="Google Shape;1968;p140"/>
          <p:cNvGrpSpPr/>
          <p:nvPr/>
        </p:nvGrpSpPr>
        <p:grpSpPr>
          <a:xfrm>
            <a:off x="180952" y="2063517"/>
            <a:ext cx="1098717" cy="620197"/>
            <a:chOff x="1797482" y="880773"/>
            <a:chExt cx="1098717" cy="620197"/>
          </a:xfrm>
        </p:grpSpPr>
        <p:sp>
          <p:nvSpPr>
            <p:cNvPr id="1969" name="Google Shape;1969;p140"/>
            <p:cNvSpPr/>
            <p:nvPr/>
          </p:nvSpPr>
          <p:spPr>
            <a:xfrm>
              <a:off x="1834737" y="918028"/>
              <a:ext cx="545686" cy="54568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7.</a:t>
              </a:r>
              <a:endParaRPr b="0" i="0" sz="1400" u="none" cap="none" strike="noStrike">
                <a:solidFill>
                  <a:schemeClr val="lt1"/>
                </a:solidFill>
                <a:latin typeface="Arial"/>
                <a:ea typeface="Arial"/>
                <a:cs typeface="Arial"/>
                <a:sym typeface="Arial"/>
              </a:endParaRPr>
            </a:p>
          </p:txBody>
        </p:sp>
        <p:sp>
          <p:nvSpPr>
            <p:cNvPr id="1970" name="Google Shape;1970;p140"/>
            <p:cNvSpPr/>
            <p:nvPr/>
          </p:nvSpPr>
          <p:spPr>
            <a:xfrm>
              <a:off x="1797482" y="880773"/>
              <a:ext cx="620197" cy="620197"/>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71" name="Google Shape;1971;p140"/>
            <p:cNvCxnSpPr/>
            <p:nvPr/>
          </p:nvCxnSpPr>
          <p:spPr>
            <a:xfrm flipH="1" rot="10800000">
              <a:off x="2549759" y="1190479"/>
              <a:ext cx="346440" cy="784"/>
            </a:xfrm>
            <a:prstGeom prst="straightConnector1">
              <a:avLst/>
            </a:prstGeom>
            <a:noFill/>
            <a:ln cap="flat" cmpd="sng" w="12700">
              <a:solidFill>
                <a:srgbClr val="BFBFBF"/>
              </a:solidFill>
              <a:prstDash val="dash"/>
              <a:round/>
              <a:headEnd len="sm" w="sm" type="none"/>
              <a:tailEnd len="sm" w="sm" type="none"/>
            </a:ln>
          </p:spPr>
        </p:cxnSp>
      </p:grpSp>
      <p:sp>
        <p:nvSpPr>
          <p:cNvPr id="1972" name="Google Shape;1972;p140"/>
          <p:cNvSpPr txBox="1"/>
          <p:nvPr/>
        </p:nvSpPr>
        <p:spPr>
          <a:xfrm>
            <a:off x="1279669" y="2219334"/>
            <a:ext cx="67427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Goals and Scopes</a:t>
            </a:r>
            <a:endParaRPr b="1" i="0" sz="1400" u="none" cap="none" strike="noStrike">
              <a:solidFill>
                <a:srgbClr val="000000"/>
              </a:solidFill>
              <a:latin typeface="Arial"/>
              <a:ea typeface="Arial"/>
              <a:cs typeface="Arial"/>
              <a:sym typeface="Arial"/>
            </a:endParaRPr>
          </a:p>
        </p:txBody>
      </p:sp>
      <p:sp>
        <p:nvSpPr>
          <p:cNvPr id="1973" name="Google Shape;1973;p140"/>
          <p:cNvSpPr txBox="1"/>
          <p:nvPr/>
        </p:nvSpPr>
        <p:spPr>
          <a:xfrm>
            <a:off x="1106447" y="2527111"/>
            <a:ext cx="6915983" cy="1384995"/>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The scope of this project includes the development of a social media web application that allows users to create profiles, connect with other users, share content, and interact with each other.</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0000"/>
              </a:buClr>
              <a:buSzPts val="1200"/>
              <a:buFont typeface="Noto Sans Symbols"/>
              <a:buNone/>
            </a:pPr>
            <a:r>
              <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 sz="1400" u="none" cap="none" strike="noStrike">
                <a:solidFill>
                  <a:srgbClr val="000000"/>
                </a:solidFill>
                <a:latin typeface="Arial"/>
                <a:ea typeface="Arial"/>
                <a:cs typeface="Arial"/>
                <a:sym typeface="Arial"/>
              </a:rPr>
              <a:t>The application will include features such as news feeds, messaging, commenting, liking, and sharing of posts.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